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0"/>
    <p:sldId id="257" r:id="rId71"/>
    <p:sldId id="258" r:id="rId72"/>
    <p:sldId id="259" r:id="rId73"/>
    <p:sldId id="260" r:id="rId74"/>
    <p:sldId id="261" r:id="rId75"/>
    <p:sldId id="262" r:id="rId76"/>
    <p:sldId id="263" r:id="rId77"/>
    <p:sldId id="264" r:id="rId78"/>
    <p:sldId id="265" r:id="rId79"/>
    <p:sldId id="266" r:id="rId80"/>
    <p:sldId id="267" r:id="rId81"/>
    <p:sldId id="268" r:id="rId82"/>
    <p:sldId id="269" r:id="rId83"/>
    <p:sldId id="270" r:id="rId8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oo Thambi" charset="1" panose="03080902040302020200"/>
      <p:regular r:id="rId10"/>
    </p:embeddedFont>
    <p:embeddedFont>
      <p:font typeface="Alata" charset="1" panose="00000500000000000000"/>
      <p:regular r:id="rId11"/>
    </p:embeddedFont>
    <p:embeddedFont>
      <p:font typeface="Jua" charset="1" panose="00000000000000000000"/>
      <p:regular r:id="rId12"/>
    </p:embeddedFont>
    <p:embeddedFont>
      <p:font typeface="MiCracker TH" charset="1" panose="02000000000000000000"/>
      <p:regular r:id="rId13"/>
    </p:embeddedFont>
    <p:embeddedFont>
      <p:font typeface="MiCracker TH Bold" charset="1" panose="02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Poppins" charset="1" panose="00000500000000000000"/>
      <p:regular r:id="rId21"/>
    </p:embeddedFont>
    <p:embeddedFont>
      <p:font typeface="Poppins Bold" charset="1" panose="00000800000000000000"/>
      <p:regular r:id="rId22"/>
    </p:embeddedFont>
    <p:embeddedFont>
      <p:font typeface="Poppins Italics" charset="1" panose="00000500000000000000"/>
      <p:regular r:id="rId23"/>
    </p:embeddedFont>
    <p:embeddedFont>
      <p:font typeface="Poppins Bold Italics" charset="1" panose="00000800000000000000"/>
      <p:regular r:id="rId24"/>
    </p:embeddedFont>
    <p:embeddedFont>
      <p:font typeface="Poppins Thin" charset="1" panose="00000300000000000000"/>
      <p:regular r:id="rId25"/>
    </p:embeddedFont>
    <p:embeddedFont>
      <p:font typeface="Poppins Thin Italics" charset="1" panose="00000300000000000000"/>
      <p:regular r:id="rId26"/>
    </p:embeddedFont>
    <p:embeddedFont>
      <p:font typeface="Poppins Extra-Light" charset="1" panose="00000300000000000000"/>
      <p:regular r:id="rId27"/>
    </p:embeddedFont>
    <p:embeddedFont>
      <p:font typeface="Poppins Extra-Light Italics" charset="1" panose="00000300000000000000"/>
      <p:regular r:id="rId28"/>
    </p:embeddedFont>
    <p:embeddedFont>
      <p:font typeface="Poppins Light" charset="1" panose="00000400000000000000"/>
      <p:regular r:id="rId29"/>
    </p:embeddedFont>
    <p:embeddedFont>
      <p:font typeface="Poppins Light Italics" charset="1" panose="00000400000000000000"/>
      <p:regular r:id="rId30"/>
    </p:embeddedFont>
    <p:embeddedFont>
      <p:font typeface="Poppins Medium" charset="1" panose="00000600000000000000"/>
      <p:regular r:id="rId31"/>
    </p:embeddedFont>
    <p:embeddedFont>
      <p:font typeface="Poppins Medium Italics" charset="1" panose="00000600000000000000"/>
      <p:regular r:id="rId32"/>
    </p:embeddedFont>
    <p:embeddedFont>
      <p:font typeface="Poppins Semi-Bold" charset="1" panose="00000700000000000000"/>
      <p:regular r:id="rId33"/>
    </p:embeddedFont>
    <p:embeddedFont>
      <p:font typeface="Poppins Semi-Bold Italics" charset="1" panose="00000700000000000000"/>
      <p:regular r:id="rId34"/>
    </p:embeddedFont>
    <p:embeddedFont>
      <p:font typeface="Poppins Ultra-Bold" charset="1" panose="00000900000000000000"/>
      <p:regular r:id="rId35"/>
    </p:embeddedFont>
    <p:embeddedFont>
      <p:font typeface="Poppins Ultra-Bold Italics" charset="1" panose="00000900000000000000"/>
      <p:regular r:id="rId36"/>
    </p:embeddedFont>
    <p:embeddedFont>
      <p:font typeface="Poppins Heavy" charset="1" panose="00000A00000000000000"/>
      <p:regular r:id="rId37"/>
    </p:embeddedFont>
    <p:embeddedFont>
      <p:font typeface="Poppins Heavy Italics" charset="1" panose="00000A00000000000000"/>
      <p:regular r:id="rId38"/>
    </p:embeddedFont>
    <p:embeddedFont>
      <p:font typeface="Josefin Sans" charset="1" panose="00000500000000000000"/>
      <p:regular r:id="rId39"/>
    </p:embeddedFont>
    <p:embeddedFont>
      <p:font typeface="Josefin Sans Bold" charset="1" panose="00000800000000000000"/>
      <p:regular r:id="rId40"/>
    </p:embeddedFont>
    <p:embeddedFont>
      <p:font typeface="Josefin Sans Italics" charset="1" panose="00000500000000000000"/>
      <p:regular r:id="rId41"/>
    </p:embeddedFont>
    <p:embeddedFont>
      <p:font typeface="Josefin Sans Bold Italics" charset="1" panose="00000800000000000000"/>
      <p:regular r:id="rId42"/>
    </p:embeddedFont>
    <p:embeddedFont>
      <p:font typeface="Josefin Sans Thin" charset="1" panose="00000300000000000000"/>
      <p:regular r:id="rId43"/>
    </p:embeddedFont>
    <p:embeddedFont>
      <p:font typeface="Josefin Sans Thin Italics" charset="1" panose="00000300000000000000"/>
      <p:regular r:id="rId44"/>
    </p:embeddedFont>
    <p:embeddedFont>
      <p:font typeface="Josefin Sans Light" charset="1" panose="00000400000000000000"/>
      <p:regular r:id="rId45"/>
    </p:embeddedFont>
    <p:embeddedFont>
      <p:font typeface="Josefin Sans Light Italics" charset="1" panose="00000400000000000000"/>
      <p:regular r:id="rId46"/>
    </p:embeddedFont>
    <p:embeddedFont>
      <p:font typeface="Josefin Sans Semi-Bold" charset="1" panose="00000700000000000000"/>
      <p:regular r:id="rId47"/>
    </p:embeddedFont>
    <p:embeddedFont>
      <p:font typeface="Josefin Sans Semi-Bold Italics" charset="1" panose="00000700000000000000"/>
      <p:regular r:id="rId48"/>
    </p:embeddedFont>
    <p:embeddedFont>
      <p:font typeface="Bogart" charset="1" panose="00000500000000000000"/>
      <p:regular r:id="rId49"/>
    </p:embeddedFont>
    <p:embeddedFont>
      <p:font typeface="Bogart Bold" charset="1" panose="00000800000000000000"/>
      <p:regular r:id="rId50"/>
    </p:embeddedFont>
    <p:embeddedFont>
      <p:font typeface="Bogart Italics" charset="1" panose="00000500000000000000"/>
      <p:regular r:id="rId51"/>
    </p:embeddedFont>
    <p:embeddedFont>
      <p:font typeface="Bogart Bold Italics" charset="1" panose="00000800000000000000"/>
      <p:regular r:id="rId52"/>
    </p:embeddedFont>
    <p:embeddedFont>
      <p:font typeface="Bogart Thin" charset="1" panose="00000200000000000000"/>
      <p:regular r:id="rId53"/>
    </p:embeddedFont>
    <p:embeddedFont>
      <p:font typeface="Bogart Thin Italics" charset="1" panose="00000200000000000000"/>
      <p:regular r:id="rId54"/>
    </p:embeddedFont>
    <p:embeddedFont>
      <p:font typeface="Bogart Heavy" charset="1" panose="00000A00000000000000"/>
      <p:regular r:id="rId55"/>
    </p:embeddedFont>
    <p:embeddedFont>
      <p:font typeface="Bogart Heavy Italics" charset="1" panose="00000A00000000000000"/>
      <p:regular r:id="rId56"/>
    </p:embeddedFont>
    <p:embeddedFont>
      <p:font typeface="Inter" charset="1" panose="020B0502030000000004"/>
      <p:regular r:id="rId57"/>
    </p:embeddedFont>
    <p:embeddedFont>
      <p:font typeface="Inter Bold" charset="1" panose="020B0802030000000004"/>
      <p:regular r:id="rId58"/>
    </p:embeddedFont>
    <p:embeddedFont>
      <p:font typeface="Inter Italics" charset="1" panose="020B0502030000000004"/>
      <p:regular r:id="rId59"/>
    </p:embeddedFont>
    <p:embeddedFont>
      <p:font typeface="Inter Bold Italics" charset="1" panose="020B0802030000000004"/>
      <p:regular r:id="rId60"/>
    </p:embeddedFont>
    <p:embeddedFont>
      <p:font typeface="Inter Thin" charset="1" panose="020B0A02050000000004"/>
      <p:regular r:id="rId61"/>
    </p:embeddedFont>
    <p:embeddedFont>
      <p:font typeface="Inter Thin Italics" charset="1" panose="020B0A02050000000004"/>
      <p:regular r:id="rId62"/>
    </p:embeddedFont>
    <p:embeddedFont>
      <p:font typeface="Inter Extra-Light" charset="1" panose="02000503000000020004"/>
      <p:regular r:id="rId63"/>
    </p:embeddedFont>
    <p:embeddedFont>
      <p:font typeface="Inter Light" charset="1" panose="02000503000000020004"/>
      <p:regular r:id="rId64"/>
    </p:embeddedFont>
    <p:embeddedFont>
      <p:font typeface="Inter Medium" charset="1" panose="02000503000000020004"/>
      <p:regular r:id="rId65"/>
    </p:embeddedFont>
    <p:embeddedFont>
      <p:font typeface="Inter Semi-Bold" charset="1" panose="02000503000000020004"/>
      <p:regular r:id="rId66"/>
    </p:embeddedFont>
    <p:embeddedFont>
      <p:font typeface="Inter Ultra-Bold" charset="1" panose="02000503000000020004"/>
      <p:regular r:id="rId67"/>
    </p:embeddedFont>
    <p:embeddedFont>
      <p:font typeface="Inter Heavy" charset="1" panose="02000503000000020004"/>
      <p:regular r:id="rId68"/>
    </p:embeddedFont>
    <p:embeddedFont>
      <p:font typeface="SVN-Androgyne" charset="1" panose="02040603050506020204"/>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slides/slide1.xml" Type="http://schemas.openxmlformats.org/officeDocument/2006/relationships/slide"/><Relationship Id="rId71" Target="slides/slide2.xml" Type="http://schemas.openxmlformats.org/officeDocument/2006/relationships/slide"/><Relationship Id="rId72" Target="slides/slide3.xml" Type="http://schemas.openxmlformats.org/officeDocument/2006/relationships/slide"/><Relationship Id="rId73" Target="slides/slide4.xml" Type="http://schemas.openxmlformats.org/officeDocument/2006/relationships/slide"/><Relationship Id="rId74" Target="slides/slide5.xml" Type="http://schemas.openxmlformats.org/officeDocument/2006/relationships/slide"/><Relationship Id="rId75" Target="slides/slide6.xml" Type="http://schemas.openxmlformats.org/officeDocument/2006/relationships/slide"/><Relationship Id="rId76" Target="slides/slide7.xml" Type="http://schemas.openxmlformats.org/officeDocument/2006/relationships/slide"/><Relationship Id="rId77" Target="slides/slide8.xml" Type="http://schemas.openxmlformats.org/officeDocument/2006/relationships/slide"/><Relationship Id="rId78" Target="slides/slide9.xml" Type="http://schemas.openxmlformats.org/officeDocument/2006/relationships/slide"/><Relationship Id="rId79" Target="slides/slide10.xml" Type="http://schemas.openxmlformats.org/officeDocument/2006/relationships/slide"/><Relationship Id="rId8" Target="fonts/font8.fntdata" Type="http://schemas.openxmlformats.org/officeDocument/2006/relationships/font"/><Relationship Id="rId80" Target="slides/slide11.xml" Type="http://schemas.openxmlformats.org/officeDocument/2006/relationships/slide"/><Relationship Id="rId81" Target="slides/slide12.xml" Type="http://schemas.openxmlformats.org/officeDocument/2006/relationships/slide"/><Relationship Id="rId82" Target="slides/slide13.xml" Type="http://schemas.openxmlformats.org/officeDocument/2006/relationships/slide"/><Relationship Id="rId83" Target="slides/slide14.xml" Type="http://schemas.openxmlformats.org/officeDocument/2006/relationships/slide"/><Relationship Id="rId84" Target="slides/slide15.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57.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2118203" y="1643375"/>
            <a:ext cx="14051595" cy="7000249"/>
          </a:xfrm>
          <a:custGeom>
            <a:avLst/>
            <a:gdLst/>
            <a:ahLst/>
            <a:cxnLst/>
            <a:rect r="r" b="b" t="t" l="l"/>
            <a:pathLst>
              <a:path h="7000249" w="14051595">
                <a:moveTo>
                  <a:pt x="0" y="0"/>
                </a:moveTo>
                <a:lnTo>
                  <a:pt x="14051594" y="0"/>
                </a:lnTo>
                <a:lnTo>
                  <a:pt x="14051594" y="7000250"/>
                </a:lnTo>
                <a:lnTo>
                  <a:pt x="0" y="7000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73360" y="4202140"/>
            <a:ext cx="10941279" cy="1578035"/>
          </a:xfrm>
          <a:prstGeom prst="rect">
            <a:avLst/>
          </a:prstGeom>
        </p:spPr>
        <p:txBody>
          <a:bodyPr anchor="t" rtlCol="false" tIns="0" lIns="0" bIns="0" rIns="0">
            <a:spAutoFit/>
          </a:bodyPr>
          <a:lstStyle/>
          <a:p>
            <a:pPr algn="ctr" marL="0" indent="0" lvl="0">
              <a:lnSpc>
                <a:spcPts val="11929"/>
              </a:lnSpc>
              <a:spcBef>
                <a:spcPct val="0"/>
              </a:spcBef>
            </a:pPr>
            <a:r>
              <a:rPr lang="en-US" sz="11929">
                <a:solidFill>
                  <a:srgbClr val="F1669C"/>
                </a:solidFill>
                <a:latin typeface="SVN-Androgyne"/>
              </a:rPr>
              <a:t>Website Buni</a:t>
            </a:r>
          </a:p>
        </p:txBody>
      </p:sp>
      <p:sp>
        <p:nvSpPr>
          <p:cNvPr name="TextBox 4" id="4"/>
          <p:cNvSpPr txBox="true"/>
          <p:nvPr/>
        </p:nvSpPr>
        <p:spPr>
          <a:xfrm rot="0">
            <a:off x="6663790" y="3493480"/>
            <a:ext cx="4960421" cy="626006"/>
          </a:xfrm>
          <a:prstGeom prst="rect">
            <a:avLst/>
          </a:prstGeom>
        </p:spPr>
        <p:txBody>
          <a:bodyPr anchor="t" rtlCol="false" tIns="0" lIns="0" bIns="0" rIns="0">
            <a:spAutoFit/>
          </a:bodyPr>
          <a:lstStyle/>
          <a:p>
            <a:pPr algn="ctr" marL="0" indent="0" lvl="0">
              <a:lnSpc>
                <a:spcPts val="4770"/>
              </a:lnSpc>
              <a:spcBef>
                <a:spcPct val="0"/>
              </a:spcBef>
            </a:pPr>
            <a:r>
              <a:rPr lang="en-US" sz="4770" spc="-229">
                <a:solidFill>
                  <a:srgbClr val="F1669C"/>
                </a:solidFill>
                <a:latin typeface="Alata"/>
              </a:rPr>
              <a:t>Báo cáo cuối kì</a:t>
            </a:r>
          </a:p>
        </p:txBody>
      </p:sp>
      <p:sp>
        <p:nvSpPr>
          <p:cNvPr name="TextBox 5" id="5"/>
          <p:cNvSpPr txBox="true"/>
          <p:nvPr/>
        </p:nvSpPr>
        <p:spPr>
          <a:xfrm rot="0">
            <a:off x="6068584" y="5939178"/>
            <a:ext cx="6150832" cy="1918005"/>
          </a:xfrm>
          <a:prstGeom prst="rect">
            <a:avLst/>
          </a:prstGeom>
        </p:spPr>
        <p:txBody>
          <a:bodyPr anchor="t" rtlCol="false" tIns="0" lIns="0" bIns="0" rIns="0">
            <a:spAutoFit/>
          </a:bodyPr>
          <a:lstStyle/>
          <a:p>
            <a:pPr algn="ctr">
              <a:lnSpc>
                <a:spcPts val="5026"/>
              </a:lnSpc>
            </a:pPr>
            <a:r>
              <a:rPr lang="en-US" sz="4086" spc="-196">
                <a:solidFill>
                  <a:srgbClr val="F1669C"/>
                </a:solidFill>
                <a:latin typeface="Alata"/>
              </a:rPr>
              <a:t>Môn: Lập trình web</a:t>
            </a:r>
          </a:p>
          <a:p>
            <a:pPr algn="ctr">
              <a:lnSpc>
                <a:spcPts val="5026"/>
              </a:lnSpc>
            </a:pPr>
            <a:r>
              <a:rPr lang="en-US" sz="4086" spc="-196">
                <a:solidFill>
                  <a:srgbClr val="F1669C"/>
                </a:solidFill>
                <a:latin typeface="Alata"/>
              </a:rPr>
              <a:t>GVHD: Nguyễn Thị Hoài</a:t>
            </a:r>
          </a:p>
          <a:p>
            <a:pPr algn="ctr" marL="0" indent="0" lvl="0">
              <a:lnSpc>
                <a:spcPts val="5026"/>
              </a:lnSpc>
            </a:pPr>
            <a:r>
              <a:rPr lang="en-US" sz="4086" spc="-196">
                <a:solidFill>
                  <a:srgbClr val="F1669C"/>
                </a:solidFill>
                <a:latin typeface="Alata"/>
              </a:rPr>
              <a:t>Nhóm thực hiện: Nhóm 6</a:t>
            </a:r>
          </a:p>
        </p:txBody>
      </p:sp>
      <p:sp>
        <p:nvSpPr>
          <p:cNvPr name="Freeform 6" id="6"/>
          <p:cNvSpPr/>
          <p:nvPr/>
        </p:nvSpPr>
        <p:spPr>
          <a:xfrm flipH="false" flipV="false" rot="0">
            <a:off x="14178403" y="7062786"/>
            <a:ext cx="3694492" cy="3218826"/>
          </a:xfrm>
          <a:custGeom>
            <a:avLst/>
            <a:gdLst/>
            <a:ahLst/>
            <a:cxnLst/>
            <a:rect r="r" b="b" t="t" l="l"/>
            <a:pathLst>
              <a:path h="3218826" w="3694492">
                <a:moveTo>
                  <a:pt x="0" y="0"/>
                </a:moveTo>
                <a:lnTo>
                  <a:pt x="3694492" y="0"/>
                </a:lnTo>
                <a:lnTo>
                  <a:pt x="3694492" y="3218827"/>
                </a:lnTo>
                <a:lnTo>
                  <a:pt x="0" y="3218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057118">
            <a:off x="1308320" y="7118942"/>
            <a:ext cx="1723500" cy="2114724"/>
          </a:xfrm>
          <a:custGeom>
            <a:avLst/>
            <a:gdLst/>
            <a:ahLst/>
            <a:cxnLst/>
            <a:rect r="r" b="b" t="t" l="l"/>
            <a:pathLst>
              <a:path h="2114724" w="1723500">
                <a:moveTo>
                  <a:pt x="1723500" y="0"/>
                </a:moveTo>
                <a:lnTo>
                  <a:pt x="0" y="0"/>
                </a:lnTo>
                <a:lnTo>
                  <a:pt x="0" y="2114724"/>
                </a:lnTo>
                <a:lnTo>
                  <a:pt x="1723500" y="2114724"/>
                </a:lnTo>
                <a:lnTo>
                  <a:pt x="172350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295130" y="497164"/>
            <a:ext cx="17697739" cy="9292672"/>
          </a:xfrm>
          <a:custGeom>
            <a:avLst/>
            <a:gdLst/>
            <a:ahLst/>
            <a:cxnLst/>
            <a:rect r="r" b="b" t="t" l="l"/>
            <a:pathLst>
              <a:path h="9292672" w="17697739">
                <a:moveTo>
                  <a:pt x="0" y="0"/>
                </a:moveTo>
                <a:lnTo>
                  <a:pt x="17697740" y="0"/>
                </a:lnTo>
                <a:lnTo>
                  <a:pt x="17697740" y="9292672"/>
                </a:lnTo>
                <a:lnTo>
                  <a:pt x="0" y="9292672"/>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6952" y="1533182"/>
            <a:ext cx="15001457" cy="7773482"/>
          </a:xfrm>
          <a:custGeom>
            <a:avLst/>
            <a:gdLst/>
            <a:ahLst/>
            <a:cxnLst/>
            <a:rect r="r" b="b" t="t" l="l"/>
            <a:pathLst>
              <a:path h="7773482" w="15001457">
                <a:moveTo>
                  <a:pt x="0" y="0"/>
                </a:moveTo>
                <a:lnTo>
                  <a:pt x="15001456" y="0"/>
                </a:lnTo>
                <a:lnTo>
                  <a:pt x="15001456" y="7773482"/>
                </a:lnTo>
                <a:lnTo>
                  <a:pt x="0" y="7773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1649" y="1202396"/>
            <a:ext cx="15001457" cy="7773482"/>
          </a:xfrm>
          <a:custGeom>
            <a:avLst/>
            <a:gdLst/>
            <a:ahLst/>
            <a:cxnLst/>
            <a:rect r="r" b="b" t="t" l="l"/>
            <a:pathLst>
              <a:path h="7773482" w="15001457">
                <a:moveTo>
                  <a:pt x="0" y="0"/>
                </a:moveTo>
                <a:lnTo>
                  <a:pt x="15001457" y="0"/>
                </a:lnTo>
                <a:lnTo>
                  <a:pt x="15001457" y="7773482"/>
                </a:lnTo>
                <a:lnTo>
                  <a:pt x="0" y="7773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014112" y="3106672"/>
            <a:ext cx="10259776" cy="4197482"/>
          </a:xfrm>
          <a:prstGeom prst="rect">
            <a:avLst/>
          </a:prstGeom>
        </p:spPr>
        <p:txBody>
          <a:bodyPr anchor="t" rtlCol="false" tIns="0" lIns="0" bIns="0" rIns="0">
            <a:spAutoFit/>
          </a:bodyPr>
          <a:lstStyle/>
          <a:p>
            <a:pPr algn="ctr">
              <a:lnSpc>
                <a:spcPts val="16354"/>
              </a:lnSpc>
            </a:pPr>
            <a:r>
              <a:rPr lang="en-US" sz="14733">
                <a:solidFill>
                  <a:srgbClr val="483A00"/>
                </a:solidFill>
                <a:latin typeface="Baloo Thambi Bold"/>
              </a:rPr>
              <a:t>NỘI DUNG ĐỒ ÁN</a:t>
            </a:r>
          </a:p>
        </p:txBody>
      </p:sp>
      <p:sp>
        <p:nvSpPr>
          <p:cNvPr name="Freeform 6" id="6"/>
          <p:cNvSpPr/>
          <p:nvPr/>
        </p:nvSpPr>
        <p:spPr>
          <a:xfrm flipH="false" flipV="false" rot="0">
            <a:off x="-5547730" y="6848694"/>
            <a:ext cx="14098758" cy="4819212"/>
          </a:xfrm>
          <a:custGeom>
            <a:avLst/>
            <a:gdLst/>
            <a:ahLst/>
            <a:cxnLst/>
            <a:rect r="r" b="b" t="t" l="l"/>
            <a:pathLst>
              <a:path h="4819212" w="14098758">
                <a:moveTo>
                  <a:pt x="0" y="0"/>
                </a:moveTo>
                <a:lnTo>
                  <a:pt x="14098758" y="0"/>
                </a:lnTo>
                <a:lnTo>
                  <a:pt x="14098758" y="4819212"/>
                </a:lnTo>
                <a:lnTo>
                  <a:pt x="0" y="4819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070252" y="7058475"/>
            <a:ext cx="14098758" cy="4819212"/>
          </a:xfrm>
          <a:custGeom>
            <a:avLst/>
            <a:gdLst/>
            <a:ahLst/>
            <a:cxnLst/>
            <a:rect r="r" b="b" t="t" l="l"/>
            <a:pathLst>
              <a:path h="4819212" w="14098758">
                <a:moveTo>
                  <a:pt x="0" y="0"/>
                </a:moveTo>
                <a:lnTo>
                  <a:pt x="14098758" y="0"/>
                </a:lnTo>
                <a:lnTo>
                  <a:pt x="14098758" y="4819211"/>
                </a:lnTo>
                <a:lnTo>
                  <a:pt x="0" y="48192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671765">
            <a:off x="15735540" y="787478"/>
            <a:ext cx="1535132" cy="3580483"/>
          </a:xfrm>
          <a:custGeom>
            <a:avLst/>
            <a:gdLst/>
            <a:ahLst/>
            <a:cxnLst/>
            <a:rect r="r" b="b" t="t" l="l"/>
            <a:pathLst>
              <a:path h="3580483" w="1535132">
                <a:moveTo>
                  <a:pt x="0" y="0"/>
                </a:moveTo>
                <a:lnTo>
                  <a:pt x="1535132" y="0"/>
                </a:lnTo>
                <a:lnTo>
                  <a:pt x="1535132" y="3580483"/>
                </a:lnTo>
                <a:lnTo>
                  <a:pt x="0" y="35804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0" y="8272471"/>
            <a:ext cx="9498268" cy="2179468"/>
          </a:xfrm>
          <a:custGeom>
            <a:avLst/>
            <a:gdLst/>
            <a:ahLst/>
            <a:cxnLst/>
            <a:rect r="r" b="b" t="t" l="l"/>
            <a:pathLst>
              <a:path h="2179468" w="9498268">
                <a:moveTo>
                  <a:pt x="0" y="0"/>
                </a:moveTo>
                <a:lnTo>
                  <a:pt x="9498268" y="0"/>
                </a:lnTo>
                <a:lnTo>
                  <a:pt x="9498268" y="2179468"/>
                </a:lnTo>
                <a:lnTo>
                  <a:pt x="0" y="2179468"/>
                </a:lnTo>
                <a:lnTo>
                  <a:pt x="0" y="0"/>
                </a:lnTo>
                <a:close/>
              </a:path>
            </a:pathLst>
          </a:custGeom>
          <a:blipFill>
            <a:blip r:embed="rId2">
              <a:extLst>
                <a:ext uri="{96DAC541-7B7A-43D3-8B79-37D633B846F1}">
                  <asvg:svgBlip xmlns:asvg="http://schemas.microsoft.com/office/drawing/2016/SVG/main" r:embed="rId3"/>
                </a:ext>
              </a:extLst>
            </a:blip>
            <a:stretch>
              <a:fillRect l="0" t="-168384" r="0" b="0"/>
            </a:stretch>
          </a:blipFill>
        </p:spPr>
      </p:sp>
      <p:sp>
        <p:nvSpPr>
          <p:cNvPr name="Freeform 3" id="3"/>
          <p:cNvSpPr/>
          <p:nvPr/>
        </p:nvSpPr>
        <p:spPr>
          <a:xfrm flipH="false" flipV="false" rot="0">
            <a:off x="9520207" y="8272471"/>
            <a:ext cx="8767793" cy="2179468"/>
          </a:xfrm>
          <a:custGeom>
            <a:avLst/>
            <a:gdLst/>
            <a:ahLst/>
            <a:cxnLst/>
            <a:rect r="r" b="b" t="t" l="l"/>
            <a:pathLst>
              <a:path h="2179468" w="8767793">
                <a:moveTo>
                  <a:pt x="0" y="0"/>
                </a:moveTo>
                <a:lnTo>
                  <a:pt x="8767793" y="0"/>
                </a:lnTo>
                <a:lnTo>
                  <a:pt x="8767793" y="2179468"/>
                </a:lnTo>
                <a:lnTo>
                  <a:pt x="0" y="2179468"/>
                </a:lnTo>
                <a:lnTo>
                  <a:pt x="0" y="0"/>
                </a:lnTo>
                <a:close/>
              </a:path>
            </a:pathLst>
          </a:custGeom>
          <a:blipFill>
            <a:blip r:embed="rId2">
              <a:extLst>
                <a:ext uri="{96DAC541-7B7A-43D3-8B79-37D633B846F1}">
                  <asvg:svgBlip xmlns:asvg="http://schemas.microsoft.com/office/drawing/2016/SVG/main" r:embed="rId3"/>
                </a:ext>
              </a:extLst>
            </a:blip>
            <a:stretch>
              <a:fillRect l="-8331" t="-168384" r="0" b="0"/>
            </a:stretch>
          </a:blipFill>
        </p:spPr>
      </p:sp>
      <p:grpSp>
        <p:nvGrpSpPr>
          <p:cNvPr name="Group 4" id="4"/>
          <p:cNvGrpSpPr>
            <a:grpSpLocks noChangeAspect="true"/>
          </p:cNvGrpSpPr>
          <p:nvPr/>
        </p:nvGrpSpPr>
        <p:grpSpPr>
          <a:xfrm rot="2788782">
            <a:off x="756226" y="6777031"/>
            <a:ext cx="1571440" cy="1360867"/>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C7D0D8"/>
            </a:solidFill>
          </p:spPr>
        </p:sp>
      </p:grpSp>
      <p:grpSp>
        <p:nvGrpSpPr>
          <p:cNvPr name="Group 6" id="6"/>
          <p:cNvGrpSpPr>
            <a:grpSpLocks noChangeAspect="true"/>
          </p:cNvGrpSpPr>
          <p:nvPr/>
        </p:nvGrpSpPr>
        <p:grpSpPr>
          <a:xfrm rot="2788782">
            <a:off x="5097315" y="6777031"/>
            <a:ext cx="1571440" cy="1360867"/>
            <a:chOff x="0" y="0"/>
            <a:chExt cx="6350000" cy="5499100"/>
          </a:xfrm>
        </p:grpSpPr>
        <p:sp>
          <p:nvSpPr>
            <p:cNvPr name="Freeform 7" id="7"/>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C7D0D8"/>
            </a:solidFill>
          </p:spPr>
        </p:sp>
      </p:grpSp>
      <p:grpSp>
        <p:nvGrpSpPr>
          <p:cNvPr name="Group 8" id="8"/>
          <p:cNvGrpSpPr>
            <a:grpSpLocks noChangeAspect="true"/>
          </p:cNvGrpSpPr>
          <p:nvPr/>
        </p:nvGrpSpPr>
        <p:grpSpPr>
          <a:xfrm rot="2788782">
            <a:off x="9443960" y="6777031"/>
            <a:ext cx="1571440" cy="1360867"/>
            <a:chOff x="0" y="0"/>
            <a:chExt cx="6350000" cy="5499100"/>
          </a:xfrm>
        </p:grpSpPr>
        <p:sp>
          <p:nvSpPr>
            <p:cNvPr name="Freeform 9" id="9"/>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C7D0D8"/>
            </a:solidFill>
          </p:spPr>
        </p:sp>
      </p:grpSp>
      <p:grpSp>
        <p:nvGrpSpPr>
          <p:cNvPr name="Group 10" id="10"/>
          <p:cNvGrpSpPr>
            <a:grpSpLocks noChangeAspect="true"/>
          </p:cNvGrpSpPr>
          <p:nvPr/>
        </p:nvGrpSpPr>
        <p:grpSpPr>
          <a:xfrm rot="2788782">
            <a:off x="13810783" y="6777031"/>
            <a:ext cx="1571440" cy="1360867"/>
            <a:chOff x="0" y="0"/>
            <a:chExt cx="6350000" cy="5499100"/>
          </a:xfrm>
        </p:grpSpPr>
        <p:sp>
          <p:nvSpPr>
            <p:cNvPr name="Freeform 11" id="11"/>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C7D0D8"/>
            </a:solidFill>
          </p:spPr>
        </p:sp>
      </p:grpSp>
      <p:grpSp>
        <p:nvGrpSpPr>
          <p:cNvPr name="Group 12" id="12"/>
          <p:cNvGrpSpPr/>
          <p:nvPr/>
        </p:nvGrpSpPr>
        <p:grpSpPr>
          <a:xfrm rot="0">
            <a:off x="1565079" y="3749452"/>
            <a:ext cx="2849102" cy="4085925"/>
            <a:chOff x="0" y="0"/>
            <a:chExt cx="4430876" cy="6354363"/>
          </a:xfrm>
        </p:grpSpPr>
        <p:sp>
          <p:nvSpPr>
            <p:cNvPr name="Freeform 13" id="13"/>
            <p:cNvSpPr/>
            <p:nvPr/>
          </p:nvSpPr>
          <p:spPr>
            <a:xfrm flipH="false" flipV="false" rot="0">
              <a:off x="0" y="0"/>
              <a:ext cx="4430876" cy="6354363"/>
            </a:xfrm>
            <a:custGeom>
              <a:avLst/>
              <a:gdLst/>
              <a:ahLst/>
              <a:cxnLst/>
              <a:rect r="r" b="b" t="t" l="l"/>
              <a:pathLst>
                <a:path h="6354363" w="4430876">
                  <a:moveTo>
                    <a:pt x="4126076" y="0"/>
                  </a:moveTo>
                  <a:lnTo>
                    <a:pt x="304800" y="0"/>
                  </a:lnTo>
                  <a:cubicBezTo>
                    <a:pt x="135890" y="0"/>
                    <a:pt x="0" y="135890"/>
                    <a:pt x="0" y="304800"/>
                  </a:cubicBezTo>
                  <a:lnTo>
                    <a:pt x="0" y="6049563"/>
                  </a:lnTo>
                  <a:cubicBezTo>
                    <a:pt x="0" y="6218472"/>
                    <a:pt x="135890" y="6354363"/>
                    <a:pt x="304800" y="6354363"/>
                  </a:cubicBezTo>
                  <a:lnTo>
                    <a:pt x="4126076" y="6354363"/>
                  </a:lnTo>
                  <a:cubicBezTo>
                    <a:pt x="4294986" y="6354363"/>
                    <a:pt x="4430876" y="6218472"/>
                    <a:pt x="4430876" y="6049563"/>
                  </a:cubicBezTo>
                  <a:lnTo>
                    <a:pt x="4430876" y="304800"/>
                  </a:lnTo>
                  <a:cubicBezTo>
                    <a:pt x="4430876" y="135890"/>
                    <a:pt x="4294986" y="0"/>
                    <a:pt x="4126076" y="0"/>
                  </a:cubicBezTo>
                  <a:close/>
                </a:path>
              </a:pathLst>
            </a:custGeom>
            <a:solidFill>
              <a:srgbClr val="6D597A"/>
            </a:solidFill>
          </p:spPr>
        </p:sp>
      </p:grpSp>
      <p:grpSp>
        <p:nvGrpSpPr>
          <p:cNvPr name="Group 14" id="14"/>
          <p:cNvGrpSpPr/>
          <p:nvPr/>
        </p:nvGrpSpPr>
        <p:grpSpPr>
          <a:xfrm rot="0">
            <a:off x="5906169" y="3749452"/>
            <a:ext cx="2849102" cy="4085925"/>
            <a:chOff x="0" y="0"/>
            <a:chExt cx="4430876" cy="6354363"/>
          </a:xfrm>
        </p:grpSpPr>
        <p:sp>
          <p:nvSpPr>
            <p:cNvPr name="Freeform 15" id="15"/>
            <p:cNvSpPr/>
            <p:nvPr/>
          </p:nvSpPr>
          <p:spPr>
            <a:xfrm flipH="false" flipV="false" rot="0">
              <a:off x="0" y="0"/>
              <a:ext cx="4430876" cy="6354363"/>
            </a:xfrm>
            <a:custGeom>
              <a:avLst/>
              <a:gdLst/>
              <a:ahLst/>
              <a:cxnLst/>
              <a:rect r="r" b="b" t="t" l="l"/>
              <a:pathLst>
                <a:path h="6354363" w="4430876">
                  <a:moveTo>
                    <a:pt x="4126076" y="0"/>
                  </a:moveTo>
                  <a:lnTo>
                    <a:pt x="304800" y="0"/>
                  </a:lnTo>
                  <a:cubicBezTo>
                    <a:pt x="135890" y="0"/>
                    <a:pt x="0" y="135890"/>
                    <a:pt x="0" y="304800"/>
                  </a:cubicBezTo>
                  <a:lnTo>
                    <a:pt x="0" y="6049563"/>
                  </a:lnTo>
                  <a:cubicBezTo>
                    <a:pt x="0" y="6218472"/>
                    <a:pt x="135890" y="6354363"/>
                    <a:pt x="304800" y="6354363"/>
                  </a:cubicBezTo>
                  <a:lnTo>
                    <a:pt x="4126076" y="6354363"/>
                  </a:lnTo>
                  <a:cubicBezTo>
                    <a:pt x="4294986" y="6354363"/>
                    <a:pt x="4430876" y="6218472"/>
                    <a:pt x="4430876" y="6049563"/>
                  </a:cubicBezTo>
                  <a:lnTo>
                    <a:pt x="4430876" y="304800"/>
                  </a:lnTo>
                  <a:cubicBezTo>
                    <a:pt x="4430876" y="135890"/>
                    <a:pt x="4294986" y="0"/>
                    <a:pt x="4126076" y="0"/>
                  </a:cubicBezTo>
                  <a:close/>
                </a:path>
              </a:pathLst>
            </a:custGeom>
            <a:solidFill>
              <a:srgbClr val="6D597A"/>
            </a:solidFill>
          </p:spPr>
        </p:sp>
      </p:grpSp>
      <p:grpSp>
        <p:nvGrpSpPr>
          <p:cNvPr name="Group 16" id="16"/>
          <p:cNvGrpSpPr/>
          <p:nvPr/>
        </p:nvGrpSpPr>
        <p:grpSpPr>
          <a:xfrm rot="0">
            <a:off x="10252813" y="3749452"/>
            <a:ext cx="2849102" cy="4085925"/>
            <a:chOff x="0" y="0"/>
            <a:chExt cx="4430876" cy="6354363"/>
          </a:xfrm>
        </p:grpSpPr>
        <p:sp>
          <p:nvSpPr>
            <p:cNvPr name="Freeform 17" id="17"/>
            <p:cNvSpPr/>
            <p:nvPr/>
          </p:nvSpPr>
          <p:spPr>
            <a:xfrm flipH="false" flipV="false" rot="0">
              <a:off x="0" y="0"/>
              <a:ext cx="4430876" cy="6354363"/>
            </a:xfrm>
            <a:custGeom>
              <a:avLst/>
              <a:gdLst/>
              <a:ahLst/>
              <a:cxnLst/>
              <a:rect r="r" b="b" t="t" l="l"/>
              <a:pathLst>
                <a:path h="6354363" w="4430876">
                  <a:moveTo>
                    <a:pt x="4126076" y="0"/>
                  </a:moveTo>
                  <a:lnTo>
                    <a:pt x="304800" y="0"/>
                  </a:lnTo>
                  <a:cubicBezTo>
                    <a:pt x="135890" y="0"/>
                    <a:pt x="0" y="135890"/>
                    <a:pt x="0" y="304800"/>
                  </a:cubicBezTo>
                  <a:lnTo>
                    <a:pt x="0" y="6049563"/>
                  </a:lnTo>
                  <a:cubicBezTo>
                    <a:pt x="0" y="6218472"/>
                    <a:pt x="135890" y="6354363"/>
                    <a:pt x="304800" y="6354363"/>
                  </a:cubicBezTo>
                  <a:lnTo>
                    <a:pt x="4126076" y="6354363"/>
                  </a:lnTo>
                  <a:cubicBezTo>
                    <a:pt x="4294986" y="6354363"/>
                    <a:pt x="4430876" y="6218472"/>
                    <a:pt x="4430876" y="6049563"/>
                  </a:cubicBezTo>
                  <a:lnTo>
                    <a:pt x="4430876" y="304800"/>
                  </a:lnTo>
                  <a:cubicBezTo>
                    <a:pt x="4430876" y="135890"/>
                    <a:pt x="4294986" y="0"/>
                    <a:pt x="4126076" y="0"/>
                  </a:cubicBezTo>
                  <a:close/>
                </a:path>
              </a:pathLst>
            </a:custGeom>
            <a:solidFill>
              <a:srgbClr val="6D597A"/>
            </a:solidFill>
          </p:spPr>
        </p:sp>
      </p:grpSp>
      <p:grpSp>
        <p:nvGrpSpPr>
          <p:cNvPr name="Group 18" id="18"/>
          <p:cNvGrpSpPr/>
          <p:nvPr/>
        </p:nvGrpSpPr>
        <p:grpSpPr>
          <a:xfrm rot="0">
            <a:off x="14596503" y="3749452"/>
            <a:ext cx="2849102" cy="4085925"/>
            <a:chOff x="0" y="0"/>
            <a:chExt cx="4430876" cy="6354363"/>
          </a:xfrm>
        </p:grpSpPr>
        <p:sp>
          <p:nvSpPr>
            <p:cNvPr name="Freeform 19" id="19"/>
            <p:cNvSpPr/>
            <p:nvPr/>
          </p:nvSpPr>
          <p:spPr>
            <a:xfrm flipH="false" flipV="false" rot="0">
              <a:off x="0" y="0"/>
              <a:ext cx="4430876" cy="6354363"/>
            </a:xfrm>
            <a:custGeom>
              <a:avLst/>
              <a:gdLst/>
              <a:ahLst/>
              <a:cxnLst/>
              <a:rect r="r" b="b" t="t" l="l"/>
              <a:pathLst>
                <a:path h="6354363" w="4430876">
                  <a:moveTo>
                    <a:pt x="4126076" y="0"/>
                  </a:moveTo>
                  <a:lnTo>
                    <a:pt x="304800" y="0"/>
                  </a:lnTo>
                  <a:cubicBezTo>
                    <a:pt x="135890" y="0"/>
                    <a:pt x="0" y="135890"/>
                    <a:pt x="0" y="304800"/>
                  </a:cubicBezTo>
                  <a:lnTo>
                    <a:pt x="0" y="6049563"/>
                  </a:lnTo>
                  <a:cubicBezTo>
                    <a:pt x="0" y="6218472"/>
                    <a:pt x="135890" y="6354363"/>
                    <a:pt x="304800" y="6354363"/>
                  </a:cubicBezTo>
                  <a:lnTo>
                    <a:pt x="4126076" y="6354363"/>
                  </a:lnTo>
                  <a:cubicBezTo>
                    <a:pt x="4294986" y="6354363"/>
                    <a:pt x="4430876" y="6218472"/>
                    <a:pt x="4430876" y="6049563"/>
                  </a:cubicBezTo>
                  <a:lnTo>
                    <a:pt x="4430876" y="304800"/>
                  </a:lnTo>
                  <a:cubicBezTo>
                    <a:pt x="4430876" y="135890"/>
                    <a:pt x="4294986" y="0"/>
                    <a:pt x="4126076" y="0"/>
                  </a:cubicBezTo>
                  <a:close/>
                </a:path>
              </a:pathLst>
            </a:custGeom>
            <a:solidFill>
              <a:srgbClr val="6D597A"/>
            </a:solidFill>
          </p:spPr>
        </p:sp>
      </p:grpSp>
      <p:grpSp>
        <p:nvGrpSpPr>
          <p:cNvPr name="Group 20" id="20"/>
          <p:cNvGrpSpPr/>
          <p:nvPr/>
        </p:nvGrpSpPr>
        <p:grpSpPr>
          <a:xfrm rot="0">
            <a:off x="1565079" y="3749452"/>
            <a:ext cx="2849102" cy="4085925"/>
            <a:chOff x="0" y="0"/>
            <a:chExt cx="4430876" cy="6354363"/>
          </a:xfrm>
        </p:grpSpPr>
        <p:sp>
          <p:nvSpPr>
            <p:cNvPr name="Freeform 21" id="21"/>
            <p:cNvSpPr/>
            <p:nvPr/>
          </p:nvSpPr>
          <p:spPr>
            <a:xfrm flipH="false" flipV="false" rot="0">
              <a:off x="0" y="0"/>
              <a:ext cx="4430876" cy="6354363"/>
            </a:xfrm>
            <a:custGeom>
              <a:avLst/>
              <a:gdLst/>
              <a:ahLst/>
              <a:cxnLst/>
              <a:rect r="r" b="b" t="t" l="l"/>
              <a:pathLst>
                <a:path h="6354363" w="4430876">
                  <a:moveTo>
                    <a:pt x="4126076" y="0"/>
                  </a:moveTo>
                  <a:lnTo>
                    <a:pt x="304800" y="0"/>
                  </a:lnTo>
                  <a:cubicBezTo>
                    <a:pt x="135890" y="0"/>
                    <a:pt x="0" y="135890"/>
                    <a:pt x="0" y="304800"/>
                  </a:cubicBezTo>
                  <a:lnTo>
                    <a:pt x="0" y="6049563"/>
                  </a:lnTo>
                  <a:cubicBezTo>
                    <a:pt x="0" y="6218472"/>
                    <a:pt x="135890" y="6354363"/>
                    <a:pt x="304800" y="6354363"/>
                  </a:cubicBezTo>
                  <a:lnTo>
                    <a:pt x="4126076" y="6354363"/>
                  </a:lnTo>
                  <a:cubicBezTo>
                    <a:pt x="4294986" y="6354363"/>
                    <a:pt x="4430876" y="6218472"/>
                    <a:pt x="4430876" y="6049563"/>
                  </a:cubicBezTo>
                  <a:lnTo>
                    <a:pt x="4430876" y="304800"/>
                  </a:lnTo>
                  <a:cubicBezTo>
                    <a:pt x="4430876" y="135890"/>
                    <a:pt x="4294986" y="0"/>
                    <a:pt x="4126076" y="0"/>
                  </a:cubicBezTo>
                  <a:close/>
                </a:path>
              </a:pathLst>
            </a:custGeom>
            <a:solidFill>
              <a:srgbClr val="FFA300"/>
            </a:solidFill>
          </p:spPr>
        </p:sp>
      </p:grpSp>
      <p:grpSp>
        <p:nvGrpSpPr>
          <p:cNvPr name="Group 22" id="22"/>
          <p:cNvGrpSpPr/>
          <p:nvPr/>
        </p:nvGrpSpPr>
        <p:grpSpPr>
          <a:xfrm rot="0">
            <a:off x="5906169" y="3749452"/>
            <a:ext cx="2849102" cy="4085925"/>
            <a:chOff x="0" y="0"/>
            <a:chExt cx="4430876" cy="6354363"/>
          </a:xfrm>
        </p:grpSpPr>
        <p:sp>
          <p:nvSpPr>
            <p:cNvPr name="Freeform 23" id="23"/>
            <p:cNvSpPr/>
            <p:nvPr/>
          </p:nvSpPr>
          <p:spPr>
            <a:xfrm flipH="false" flipV="false" rot="0">
              <a:off x="0" y="0"/>
              <a:ext cx="4430876" cy="6354363"/>
            </a:xfrm>
            <a:custGeom>
              <a:avLst/>
              <a:gdLst/>
              <a:ahLst/>
              <a:cxnLst/>
              <a:rect r="r" b="b" t="t" l="l"/>
              <a:pathLst>
                <a:path h="6354363" w="4430876">
                  <a:moveTo>
                    <a:pt x="4126076" y="0"/>
                  </a:moveTo>
                  <a:lnTo>
                    <a:pt x="304800" y="0"/>
                  </a:lnTo>
                  <a:cubicBezTo>
                    <a:pt x="135890" y="0"/>
                    <a:pt x="0" y="135890"/>
                    <a:pt x="0" y="304800"/>
                  </a:cubicBezTo>
                  <a:lnTo>
                    <a:pt x="0" y="6049563"/>
                  </a:lnTo>
                  <a:cubicBezTo>
                    <a:pt x="0" y="6218472"/>
                    <a:pt x="135890" y="6354363"/>
                    <a:pt x="304800" y="6354363"/>
                  </a:cubicBezTo>
                  <a:lnTo>
                    <a:pt x="4126076" y="6354363"/>
                  </a:lnTo>
                  <a:cubicBezTo>
                    <a:pt x="4294986" y="6354363"/>
                    <a:pt x="4430876" y="6218472"/>
                    <a:pt x="4430876" y="6049563"/>
                  </a:cubicBezTo>
                  <a:lnTo>
                    <a:pt x="4430876" y="304800"/>
                  </a:lnTo>
                  <a:cubicBezTo>
                    <a:pt x="4430876" y="135890"/>
                    <a:pt x="4294986" y="0"/>
                    <a:pt x="4126076" y="0"/>
                  </a:cubicBezTo>
                  <a:close/>
                </a:path>
              </a:pathLst>
            </a:custGeom>
            <a:solidFill>
              <a:srgbClr val="ED5F72"/>
            </a:solidFill>
          </p:spPr>
        </p:sp>
      </p:grpSp>
      <p:grpSp>
        <p:nvGrpSpPr>
          <p:cNvPr name="Group 24" id="24"/>
          <p:cNvGrpSpPr/>
          <p:nvPr/>
        </p:nvGrpSpPr>
        <p:grpSpPr>
          <a:xfrm rot="0">
            <a:off x="10252813" y="3749452"/>
            <a:ext cx="2849102" cy="4085925"/>
            <a:chOff x="0" y="0"/>
            <a:chExt cx="4430876" cy="6354363"/>
          </a:xfrm>
        </p:grpSpPr>
        <p:sp>
          <p:nvSpPr>
            <p:cNvPr name="Freeform 25" id="25"/>
            <p:cNvSpPr/>
            <p:nvPr/>
          </p:nvSpPr>
          <p:spPr>
            <a:xfrm flipH="false" flipV="false" rot="0">
              <a:off x="0" y="0"/>
              <a:ext cx="4430876" cy="6354363"/>
            </a:xfrm>
            <a:custGeom>
              <a:avLst/>
              <a:gdLst/>
              <a:ahLst/>
              <a:cxnLst/>
              <a:rect r="r" b="b" t="t" l="l"/>
              <a:pathLst>
                <a:path h="6354363" w="4430876">
                  <a:moveTo>
                    <a:pt x="4126076" y="0"/>
                  </a:moveTo>
                  <a:lnTo>
                    <a:pt x="304800" y="0"/>
                  </a:lnTo>
                  <a:cubicBezTo>
                    <a:pt x="135890" y="0"/>
                    <a:pt x="0" y="135890"/>
                    <a:pt x="0" y="304800"/>
                  </a:cubicBezTo>
                  <a:lnTo>
                    <a:pt x="0" y="6049563"/>
                  </a:lnTo>
                  <a:cubicBezTo>
                    <a:pt x="0" y="6218472"/>
                    <a:pt x="135890" y="6354363"/>
                    <a:pt x="304800" y="6354363"/>
                  </a:cubicBezTo>
                  <a:lnTo>
                    <a:pt x="4126076" y="6354363"/>
                  </a:lnTo>
                  <a:cubicBezTo>
                    <a:pt x="4294986" y="6354363"/>
                    <a:pt x="4430876" y="6218472"/>
                    <a:pt x="4430876" y="6049563"/>
                  </a:cubicBezTo>
                  <a:lnTo>
                    <a:pt x="4430876" y="304800"/>
                  </a:lnTo>
                  <a:cubicBezTo>
                    <a:pt x="4430876" y="135890"/>
                    <a:pt x="4294986" y="0"/>
                    <a:pt x="4126076" y="0"/>
                  </a:cubicBezTo>
                  <a:close/>
                </a:path>
              </a:pathLst>
            </a:custGeom>
            <a:solidFill>
              <a:srgbClr val="E05A47"/>
            </a:solidFill>
          </p:spPr>
        </p:sp>
      </p:grpSp>
      <p:grpSp>
        <p:nvGrpSpPr>
          <p:cNvPr name="Group 26" id="26"/>
          <p:cNvGrpSpPr/>
          <p:nvPr/>
        </p:nvGrpSpPr>
        <p:grpSpPr>
          <a:xfrm rot="0">
            <a:off x="14596503" y="3749452"/>
            <a:ext cx="2849102" cy="4085925"/>
            <a:chOff x="0" y="0"/>
            <a:chExt cx="4430876" cy="6354363"/>
          </a:xfrm>
        </p:grpSpPr>
        <p:sp>
          <p:nvSpPr>
            <p:cNvPr name="Freeform 27" id="27"/>
            <p:cNvSpPr/>
            <p:nvPr/>
          </p:nvSpPr>
          <p:spPr>
            <a:xfrm flipH="false" flipV="false" rot="0">
              <a:off x="0" y="0"/>
              <a:ext cx="4430876" cy="6354363"/>
            </a:xfrm>
            <a:custGeom>
              <a:avLst/>
              <a:gdLst/>
              <a:ahLst/>
              <a:cxnLst/>
              <a:rect r="r" b="b" t="t" l="l"/>
              <a:pathLst>
                <a:path h="6354363" w="4430876">
                  <a:moveTo>
                    <a:pt x="4126076" y="0"/>
                  </a:moveTo>
                  <a:lnTo>
                    <a:pt x="304800" y="0"/>
                  </a:lnTo>
                  <a:cubicBezTo>
                    <a:pt x="135890" y="0"/>
                    <a:pt x="0" y="135890"/>
                    <a:pt x="0" y="304800"/>
                  </a:cubicBezTo>
                  <a:lnTo>
                    <a:pt x="0" y="6049563"/>
                  </a:lnTo>
                  <a:cubicBezTo>
                    <a:pt x="0" y="6218472"/>
                    <a:pt x="135890" y="6354363"/>
                    <a:pt x="304800" y="6354363"/>
                  </a:cubicBezTo>
                  <a:lnTo>
                    <a:pt x="4126076" y="6354363"/>
                  </a:lnTo>
                  <a:cubicBezTo>
                    <a:pt x="4294986" y="6354363"/>
                    <a:pt x="4430876" y="6218472"/>
                    <a:pt x="4430876" y="6049563"/>
                  </a:cubicBezTo>
                  <a:lnTo>
                    <a:pt x="4430876" y="304800"/>
                  </a:lnTo>
                  <a:cubicBezTo>
                    <a:pt x="4430876" y="135890"/>
                    <a:pt x="4294986" y="0"/>
                    <a:pt x="4126076" y="0"/>
                  </a:cubicBezTo>
                  <a:close/>
                </a:path>
              </a:pathLst>
            </a:custGeom>
            <a:solidFill>
              <a:srgbClr val="38A3A5"/>
            </a:solidFill>
          </p:spPr>
        </p:sp>
      </p:grpSp>
      <p:grpSp>
        <p:nvGrpSpPr>
          <p:cNvPr name="Group 28" id="28"/>
          <p:cNvGrpSpPr/>
          <p:nvPr/>
        </p:nvGrpSpPr>
        <p:grpSpPr>
          <a:xfrm rot="0">
            <a:off x="507487" y="3442272"/>
            <a:ext cx="3734923" cy="4426972"/>
            <a:chOff x="0" y="0"/>
            <a:chExt cx="5361014" cy="6354363"/>
          </a:xfrm>
        </p:grpSpPr>
        <p:sp>
          <p:nvSpPr>
            <p:cNvPr name="Freeform 29" id="29"/>
            <p:cNvSpPr/>
            <p:nvPr/>
          </p:nvSpPr>
          <p:spPr>
            <a:xfrm flipH="false" flipV="false" rot="0">
              <a:off x="0" y="0"/>
              <a:ext cx="5361013" cy="6354363"/>
            </a:xfrm>
            <a:custGeom>
              <a:avLst/>
              <a:gdLst/>
              <a:ahLst/>
              <a:cxnLst/>
              <a:rect r="r" b="b" t="t" l="l"/>
              <a:pathLst>
                <a:path h="6354363" w="5361013">
                  <a:moveTo>
                    <a:pt x="5056213" y="0"/>
                  </a:moveTo>
                  <a:lnTo>
                    <a:pt x="304800" y="0"/>
                  </a:lnTo>
                  <a:cubicBezTo>
                    <a:pt x="135890" y="0"/>
                    <a:pt x="0" y="135890"/>
                    <a:pt x="0" y="304800"/>
                  </a:cubicBezTo>
                  <a:lnTo>
                    <a:pt x="0" y="6049563"/>
                  </a:lnTo>
                  <a:cubicBezTo>
                    <a:pt x="0" y="6218472"/>
                    <a:pt x="135890" y="6354363"/>
                    <a:pt x="304800" y="6354363"/>
                  </a:cubicBezTo>
                  <a:lnTo>
                    <a:pt x="5056213" y="6354363"/>
                  </a:lnTo>
                  <a:cubicBezTo>
                    <a:pt x="5225123" y="6354363"/>
                    <a:pt x="5361013" y="6218472"/>
                    <a:pt x="5361013" y="6049563"/>
                  </a:cubicBezTo>
                  <a:lnTo>
                    <a:pt x="5361013" y="304800"/>
                  </a:lnTo>
                  <a:cubicBezTo>
                    <a:pt x="5361013" y="135890"/>
                    <a:pt x="5225123" y="0"/>
                    <a:pt x="5056213" y="0"/>
                  </a:cubicBezTo>
                  <a:close/>
                </a:path>
              </a:pathLst>
            </a:custGeom>
            <a:solidFill>
              <a:srgbClr val="FFFFFF"/>
            </a:solidFill>
          </p:spPr>
        </p:sp>
      </p:grpSp>
      <p:grpSp>
        <p:nvGrpSpPr>
          <p:cNvPr name="Group 30" id="30"/>
          <p:cNvGrpSpPr/>
          <p:nvPr/>
        </p:nvGrpSpPr>
        <p:grpSpPr>
          <a:xfrm rot="0">
            <a:off x="4848576" y="3442272"/>
            <a:ext cx="3734923" cy="4426972"/>
            <a:chOff x="0" y="0"/>
            <a:chExt cx="5361014" cy="6354363"/>
          </a:xfrm>
        </p:grpSpPr>
        <p:sp>
          <p:nvSpPr>
            <p:cNvPr name="Freeform 31" id="31"/>
            <p:cNvSpPr/>
            <p:nvPr/>
          </p:nvSpPr>
          <p:spPr>
            <a:xfrm flipH="false" flipV="false" rot="0">
              <a:off x="0" y="0"/>
              <a:ext cx="5361013" cy="6354363"/>
            </a:xfrm>
            <a:custGeom>
              <a:avLst/>
              <a:gdLst/>
              <a:ahLst/>
              <a:cxnLst/>
              <a:rect r="r" b="b" t="t" l="l"/>
              <a:pathLst>
                <a:path h="6354363" w="5361013">
                  <a:moveTo>
                    <a:pt x="5056213" y="0"/>
                  </a:moveTo>
                  <a:lnTo>
                    <a:pt x="304800" y="0"/>
                  </a:lnTo>
                  <a:cubicBezTo>
                    <a:pt x="135890" y="0"/>
                    <a:pt x="0" y="135890"/>
                    <a:pt x="0" y="304800"/>
                  </a:cubicBezTo>
                  <a:lnTo>
                    <a:pt x="0" y="6049563"/>
                  </a:lnTo>
                  <a:cubicBezTo>
                    <a:pt x="0" y="6218472"/>
                    <a:pt x="135890" y="6354363"/>
                    <a:pt x="304800" y="6354363"/>
                  </a:cubicBezTo>
                  <a:lnTo>
                    <a:pt x="5056213" y="6354363"/>
                  </a:lnTo>
                  <a:cubicBezTo>
                    <a:pt x="5225123" y="6354363"/>
                    <a:pt x="5361013" y="6218472"/>
                    <a:pt x="5361013" y="6049563"/>
                  </a:cubicBezTo>
                  <a:lnTo>
                    <a:pt x="5361013" y="304800"/>
                  </a:lnTo>
                  <a:cubicBezTo>
                    <a:pt x="5361013" y="135890"/>
                    <a:pt x="5225123" y="0"/>
                    <a:pt x="5056213" y="0"/>
                  </a:cubicBezTo>
                  <a:close/>
                </a:path>
              </a:pathLst>
            </a:custGeom>
            <a:solidFill>
              <a:srgbClr val="FFFFFF"/>
            </a:solidFill>
          </p:spPr>
        </p:sp>
      </p:grpSp>
      <p:grpSp>
        <p:nvGrpSpPr>
          <p:cNvPr name="Group 32" id="32"/>
          <p:cNvGrpSpPr/>
          <p:nvPr/>
        </p:nvGrpSpPr>
        <p:grpSpPr>
          <a:xfrm rot="0">
            <a:off x="9195221" y="3442272"/>
            <a:ext cx="3734923" cy="4426972"/>
            <a:chOff x="0" y="0"/>
            <a:chExt cx="5361014" cy="6354363"/>
          </a:xfrm>
        </p:grpSpPr>
        <p:sp>
          <p:nvSpPr>
            <p:cNvPr name="Freeform 33" id="33"/>
            <p:cNvSpPr/>
            <p:nvPr/>
          </p:nvSpPr>
          <p:spPr>
            <a:xfrm flipH="false" flipV="false" rot="0">
              <a:off x="0" y="0"/>
              <a:ext cx="5361013" cy="6354363"/>
            </a:xfrm>
            <a:custGeom>
              <a:avLst/>
              <a:gdLst/>
              <a:ahLst/>
              <a:cxnLst/>
              <a:rect r="r" b="b" t="t" l="l"/>
              <a:pathLst>
                <a:path h="6354363" w="5361013">
                  <a:moveTo>
                    <a:pt x="5056213" y="0"/>
                  </a:moveTo>
                  <a:lnTo>
                    <a:pt x="304800" y="0"/>
                  </a:lnTo>
                  <a:cubicBezTo>
                    <a:pt x="135890" y="0"/>
                    <a:pt x="0" y="135890"/>
                    <a:pt x="0" y="304800"/>
                  </a:cubicBezTo>
                  <a:lnTo>
                    <a:pt x="0" y="6049563"/>
                  </a:lnTo>
                  <a:cubicBezTo>
                    <a:pt x="0" y="6218472"/>
                    <a:pt x="135890" y="6354363"/>
                    <a:pt x="304800" y="6354363"/>
                  </a:cubicBezTo>
                  <a:lnTo>
                    <a:pt x="5056213" y="6354363"/>
                  </a:lnTo>
                  <a:cubicBezTo>
                    <a:pt x="5225123" y="6354363"/>
                    <a:pt x="5361013" y="6218472"/>
                    <a:pt x="5361013" y="6049563"/>
                  </a:cubicBezTo>
                  <a:lnTo>
                    <a:pt x="5361013" y="304800"/>
                  </a:lnTo>
                  <a:cubicBezTo>
                    <a:pt x="5361013" y="135890"/>
                    <a:pt x="5225123" y="0"/>
                    <a:pt x="5056213" y="0"/>
                  </a:cubicBezTo>
                  <a:close/>
                </a:path>
              </a:pathLst>
            </a:custGeom>
            <a:solidFill>
              <a:srgbClr val="FFFFFF"/>
            </a:solidFill>
          </p:spPr>
        </p:sp>
      </p:grpSp>
      <p:grpSp>
        <p:nvGrpSpPr>
          <p:cNvPr name="Group 34" id="34"/>
          <p:cNvGrpSpPr/>
          <p:nvPr/>
        </p:nvGrpSpPr>
        <p:grpSpPr>
          <a:xfrm rot="0">
            <a:off x="13538911" y="3442272"/>
            <a:ext cx="3734923" cy="4426972"/>
            <a:chOff x="0" y="0"/>
            <a:chExt cx="5361014" cy="6354363"/>
          </a:xfrm>
        </p:grpSpPr>
        <p:sp>
          <p:nvSpPr>
            <p:cNvPr name="Freeform 35" id="35"/>
            <p:cNvSpPr/>
            <p:nvPr/>
          </p:nvSpPr>
          <p:spPr>
            <a:xfrm flipH="false" flipV="false" rot="0">
              <a:off x="0" y="0"/>
              <a:ext cx="5361013" cy="6354363"/>
            </a:xfrm>
            <a:custGeom>
              <a:avLst/>
              <a:gdLst/>
              <a:ahLst/>
              <a:cxnLst/>
              <a:rect r="r" b="b" t="t" l="l"/>
              <a:pathLst>
                <a:path h="6354363" w="5361013">
                  <a:moveTo>
                    <a:pt x="5056213" y="0"/>
                  </a:moveTo>
                  <a:lnTo>
                    <a:pt x="304800" y="0"/>
                  </a:lnTo>
                  <a:cubicBezTo>
                    <a:pt x="135890" y="0"/>
                    <a:pt x="0" y="135890"/>
                    <a:pt x="0" y="304800"/>
                  </a:cubicBezTo>
                  <a:lnTo>
                    <a:pt x="0" y="6049563"/>
                  </a:lnTo>
                  <a:cubicBezTo>
                    <a:pt x="0" y="6218472"/>
                    <a:pt x="135890" y="6354363"/>
                    <a:pt x="304800" y="6354363"/>
                  </a:cubicBezTo>
                  <a:lnTo>
                    <a:pt x="5056213" y="6354363"/>
                  </a:lnTo>
                  <a:cubicBezTo>
                    <a:pt x="5225123" y="6354363"/>
                    <a:pt x="5361013" y="6218472"/>
                    <a:pt x="5361013" y="6049563"/>
                  </a:cubicBezTo>
                  <a:lnTo>
                    <a:pt x="5361013" y="304800"/>
                  </a:lnTo>
                  <a:cubicBezTo>
                    <a:pt x="5361013" y="135890"/>
                    <a:pt x="5225123" y="0"/>
                    <a:pt x="5056213" y="0"/>
                  </a:cubicBezTo>
                  <a:close/>
                </a:path>
              </a:pathLst>
            </a:custGeom>
            <a:solidFill>
              <a:srgbClr val="FFFFFF"/>
            </a:solidFill>
          </p:spPr>
        </p:sp>
      </p:grpSp>
      <p:grpSp>
        <p:nvGrpSpPr>
          <p:cNvPr name="Group 36" id="36"/>
          <p:cNvGrpSpPr/>
          <p:nvPr/>
        </p:nvGrpSpPr>
        <p:grpSpPr>
          <a:xfrm rot="0">
            <a:off x="507487" y="3442272"/>
            <a:ext cx="3734923" cy="4426972"/>
            <a:chOff x="0" y="0"/>
            <a:chExt cx="5361014" cy="6354363"/>
          </a:xfrm>
        </p:grpSpPr>
        <p:sp>
          <p:nvSpPr>
            <p:cNvPr name="Freeform 37" id="37"/>
            <p:cNvSpPr/>
            <p:nvPr/>
          </p:nvSpPr>
          <p:spPr>
            <a:xfrm flipH="false" flipV="false" rot="0">
              <a:off x="0" y="0"/>
              <a:ext cx="5361013" cy="6354363"/>
            </a:xfrm>
            <a:custGeom>
              <a:avLst/>
              <a:gdLst/>
              <a:ahLst/>
              <a:cxnLst/>
              <a:rect r="r" b="b" t="t" l="l"/>
              <a:pathLst>
                <a:path h="6354363" w="5361013">
                  <a:moveTo>
                    <a:pt x="5056213" y="0"/>
                  </a:moveTo>
                  <a:lnTo>
                    <a:pt x="304800" y="0"/>
                  </a:lnTo>
                  <a:cubicBezTo>
                    <a:pt x="135890" y="0"/>
                    <a:pt x="0" y="135890"/>
                    <a:pt x="0" y="304800"/>
                  </a:cubicBezTo>
                  <a:lnTo>
                    <a:pt x="0" y="6049563"/>
                  </a:lnTo>
                  <a:cubicBezTo>
                    <a:pt x="0" y="6218472"/>
                    <a:pt x="135890" y="6354363"/>
                    <a:pt x="304800" y="6354363"/>
                  </a:cubicBezTo>
                  <a:lnTo>
                    <a:pt x="5056213" y="6354363"/>
                  </a:lnTo>
                  <a:cubicBezTo>
                    <a:pt x="5225123" y="6354363"/>
                    <a:pt x="5361013" y="6218472"/>
                    <a:pt x="5361013" y="6049563"/>
                  </a:cubicBezTo>
                  <a:lnTo>
                    <a:pt x="5361013" y="304800"/>
                  </a:lnTo>
                  <a:cubicBezTo>
                    <a:pt x="5361013" y="135890"/>
                    <a:pt x="5225123" y="0"/>
                    <a:pt x="5056213" y="0"/>
                  </a:cubicBezTo>
                  <a:close/>
                </a:path>
              </a:pathLst>
            </a:custGeom>
            <a:solidFill>
              <a:srgbClr val="FFFFFF"/>
            </a:solidFill>
          </p:spPr>
        </p:sp>
      </p:grpSp>
      <p:grpSp>
        <p:nvGrpSpPr>
          <p:cNvPr name="Group 38" id="38"/>
          <p:cNvGrpSpPr/>
          <p:nvPr/>
        </p:nvGrpSpPr>
        <p:grpSpPr>
          <a:xfrm rot="0">
            <a:off x="4848576" y="3442272"/>
            <a:ext cx="3734923" cy="4426972"/>
            <a:chOff x="0" y="0"/>
            <a:chExt cx="5361014" cy="6354363"/>
          </a:xfrm>
        </p:grpSpPr>
        <p:sp>
          <p:nvSpPr>
            <p:cNvPr name="Freeform 39" id="39"/>
            <p:cNvSpPr/>
            <p:nvPr/>
          </p:nvSpPr>
          <p:spPr>
            <a:xfrm flipH="false" flipV="false" rot="0">
              <a:off x="0" y="0"/>
              <a:ext cx="5361013" cy="6354363"/>
            </a:xfrm>
            <a:custGeom>
              <a:avLst/>
              <a:gdLst/>
              <a:ahLst/>
              <a:cxnLst/>
              <a:rect r="r" b="b" t="t" l="l"/>
              <a:pathLst>
                <a:path h="6354363" w="5361013">
                  <a:moveTo>
                    <a:pt x="5056213" y="0"/>
                  </a:moveTo>
                  <a:lnTo>
                    <a:pt x="304800" y="0"/>
                  </a:lnTo>
                  <a:cubicBezTo>
                    <a:pt x="135890" y="0"/>
                    <a:pt x="0" y="135890"/>
                    <a:pt x="0" y="304800"/>
                  </a:cubicBezTo>
                  <a:lnTo>
                    <a:pt x="0" y="6049563"/>
                  </a:lnTo>
                  <a:cubicBezTo>
                    <a:pt x="0" y="6218472"/>
                    <a:pt x="135890" y="6354363"/>
                    <a:pt x="304800" y="6354363"/>
                  </a:cubicBezTo>
                  <a:lnTo>
                    <a:pt x="5056213" y="6354363"/>
                  </a:lnTo>
                  <a:cubicBezTo>
                    <a:pt x="5225123" y="6354363"/>
                    <a:pt x="5361013" y="6218472"/>
                    <a:pt x="5361013" y="6049563"/>
                  </a:cubicBezTo>
                  <a:lnTo>
                    <a:pt x="5361013" y="304800"/>
                  </a:lnTo>
                  <a:cubicBezTo>
                    <a:pt x="5361013" y="135890"/>
                    <a:pt x="5225123" y="0"/>
                    <a:pt x="5056213" y="0"/>
                  </a:cubicBezTo>
                  <a:close/>
                </a:path>
              </a:pathLst>
            </a:custGeom>
            <a:solidFill>
              <a:srgbClr val="FFFFFF"/>
            </a:solidFill>
          </p:spPr>
        </p:sp>
      </p:grpSp>
      <p:grpSp>
        <p:nvGrpSpPr>
          <p:cNvPr name="Group 40" id="40"/>
          <p:cNvGrpSpPr/>
          <p:nvPr/>
        </p:nvGrpSpPr>
        <p:grpSpPr>
          <a:xfrm rot="0">
            <a:off x="9195221" y="3442272"/>
            <a:ext cx="3734923" cy="4426972"/>
            <a:chOff x="0" y="0"/>
            <a:chExt cx="5361014" cy="6354363"/>
          </a:xfrm>
        </p:grpSpPr>
        <p:sp>
          <p:nvSpPr>
            <p:cNvPr name="Freeform 41" id="41"/>
            <p:cNvSpPr/>
            <p:nvPr/>
          </p:nvSpPr>
          <p:spPr>
            <a:xfrm flipH="false" flipV="false" rot="0">
              <a:off x="0" y="0"/>
              <a:ext cx="5361013" cy="6354363"/>
            </a:xfrm>
            <a:custGeom>
              <a:avLst/>
              <a:gdLst/>
              <a:ahLst/>
              <a:cxnLst/>
              <a:rect r="r" b="b" t="t" l="l"/>
              <a:pathLst>
                <a:path h="6354363" w="5361013">
                  <a:moveTo>
                    <a:pt x="5056213" y="0"/>
                  </a:moveTo>
                  <a:lnTo>
                    <a:pt x="304800" y="0"/>
                  </a:lnTo>
                  <a:cubicBezTo>
                    <a:pt x="135890" y="0"/>
                    <a:pt x="0" y="135890"/>
                    <a:pt x="0" y="304800"/>
                  </a:cubicBezTo>
                  <a:lnTo>
                    <a:pt x="0" y="6049563"/>
                  </a:lnTo>
                  <a:cubicBezTo>
                    <a:pt x="0" y="6218472"/>
                    <a:pt x="135890" y="6354363"/>
                    <a:pt x="304800" y="6354363"/>
                  </a:cubicBezTo>
                  <a:lnTo>
                    <a:pt x="5056213" y="6354363"/>
                  </a:lnTo>
                  <a:cubicBezTo>
                    <a:pt x="5225123" y="6354363"/>
                    <a:pt x="5361013" y="6218472"/>
                    <a:pt x="5361013" y="6049563"/>
                  </a:cubicBezTo>
                  <a:lnTo>
                    <a:pt x="5361013" y="304800"/>
                  </a:lnTo>
                  <a:cubicBezTo>
                    <a:pt x="5361013" y="135890"/>
                    <a:pt x="5225123" y="0"/>
                    <a:pt x="5056213" y="0"/>
                  </a:cubicBezTo>
                  <a:close/>
                </a:path>
              </a:pathLst>
            </a:custGeom>
            <a:solidFill>
              <a:srgbClr val="FFFFFF"/>
            </a:solidFill>
          </p:spPr>
        </p:sp>
      </p:grpSp>
      <p:grpSp>
        <p:nvGrpSpPr>
          <p:cNvPr name="Group 42" id="42"/>
          <p:cNvGrpSpPr/>
          <p:nvPr/>
        </p:nvGrpSpPr>
        <p:grpSpPr>
          <a:xfrm rot="0">
            <a:off x="13538911" y="3442272"/>
            <a:ext cx="3734923" cy="4426972"/>
            <a:chOff x="0" y="0"/>
            <a:chExt cx="5361014" cy="6354363"/>
          </a:xfrm>
        </p:grpSpPr>
        <p:sp>
          <p:nvSpPr>
            <p:cNvPr name="Freeform 43" id="43"/>
            <p:cNvSpPr/>
            <p:nvPr/>
          </p:nvSpPr>
          <p:spPr>
            <a:xfrm flipH="false" flipV="false" rot="0">
              <a:off x="0" y="0"/>
              <a:ext cx="5361013" cy="6354363"/>
            </a:xfrm>
            <a:custGeom>
              <a:avLst/>
              <a:gdLst/>
              <a:ahLst/>
              <a:cxnLst/>
              <a:rect r="r" b="b" t="t" l="l"/>
              <a:pathLst>
                <a:path h="6354363" w="5361013">
                  <a:moveTo>
                    <a:pt x="5056213" y="0"/>
                  </a:moveTo>
                  <a:lnTo>
                    <a:pt x="304800" y="0"/>
                  </a:lnTo>
                  <a:cubicBezTo>
                    <a:pt x="135890" y="0"/>
                    <a:pt x="0" y="135890"/>
                    <a:pt x="0" y="304800"/>
                  </a:cubicBezTo>
                  <a:lnTo>
                    <a:pt x="0" y="6049563"/>
                  </a:lnTo>
                  <a:cubicBezTo>
                    <a:pt x="0" y="6218472"/>
                    <a:pt x="135890" y="6354363"/>
                    <a:pt x="304800" y="6354363"/>
                  </a:cubicBezTo>
                  <a:lnTo>
                    <a:pt x="5056213" y="6354363"/>
                  </a:lnTo>
                  <a:cubicBezTo>
                    <a:pt x="5225123" y="6354363"/>
                    <a:pt x="5361013" y="6218472"/>
                    <a:pt x="5361013" y="6049563"/>
                  </a:cubicBezTo>
                  <a:lnTo>
                    <a:pt x="5361013" y="304800"/>
                  </a:lnTo>
                  <a:cubicBezTo>
                    <a:pt x="5361013" y="135890"/>
                    <a:pt x="5225123" y="0"/>
                    <a:pt x="5056213" y="0"/>
                  </a:cubicBezTo>
                  <a:close/>
                </a:path>
              </a:pathLst>
            </a:custGeom>
            <a:solidFill>
              <a:srgbClr val="FFFFFF"/>
            </a:solidFill>
          </p:spPr>
        </p:sp>
      </p:grpSp>
      <p:grpSp>
        <p:nvGrpSpPr>
          <p:cNvPr name="Group 44" id="44"/>
          <p:cNvGrpSpPr/>
          <p:nvPr/>
        </p:nvGrpSpPr>
        <p:grpSpPr>
          <a:xfrm rot="-5400000">
            <a:off x="2215997" y="7064228"/>
            <a:ext cx="793429" cy="2069653"/>
            <a:chOff x="0" y="0"/>
            <a:chExt cx="2771140" cy="7228496"/>
          </a:xfrm>
        </p:grpSpPr>
        <p:sp>
          <p:nvSpPr>
            <p:cNvPr name="Freeform 45" id="45"/>
            <p:cNvSpPr/>
            <p:nvPr/>
          </p:nvSpPr>
          <p:spPr>
            <a:xfrm flipH="false" flipV="false" rot="0">
              <a:off x="0" y="0"/>
              <a:ext cx="2771140" cy="7228497"/>
            </a:xfrm>
            <a:custGeom>
              <a:avLst/>
              <a:gdLst/>
              <a:ahLst/>
              <a:cxnLst/>
              <a:rect r="r" b="b" t="t" l="l"/>
              <a:pathLst>
                <a:path h="7228497" w="2771140">
                  <a:moveTo>
                    <a:pt x="0" y="0"/>
                  </a:moveTo>
                  <a:lnTo>
                    <a:pt x="0" y="6325527"/>
                  </a:lnTo>
                  <a:lnTo>
                    <a:pt x="1384300" y="7228497"/>
                  </a:lnTo>
                  <a:lnTo>
                    <a:pt x="2771140" y="6325527"/>
                  </a:lnTo>
                  <a:lnTo>
                    <a:pt x="2771140" y="0"/>
                  </a:lnTo>
                  <a:close/>
                </a:path>
              </a:pathLst>
            </a:custGeom>
            <a:solidFill>
              <a:srgbClr val="FFA300"/>
            </a:solidFill>
          </p:spPr>
        </p:sp>
      </p:grpSp>
      <p:grpSp>
        <p:nvGrpSpPr>
          <p:cNvPr name="Group 46" id="46"/>
          <p:cNvGrpSpPr>
            <a:grpSpLocks noChangeAspect="true"/>
          </p:cNvGrpSpPr>
          <p:nvPr/>
        </p:nvGrpSpPr>
        <p:grpSpPr>
          <a:xfrm rot="0">
            <a:off x="3255129" y="2741746"/>
            <a:ext cx="1401053" cy="1401053"/>
            <a:chOff x="0" y="0"/>
            <a:chExt cx="495300" cy="495300"/>
          </a:xfrm>
        </p:grpSpPr>
        <p:sp>
          <p:nvSpPr>
            <p:cNvPr name="Freeform 47" id="47"/>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sp>
        <p:sp>
          <p:nvSpPr>
            <p:cNvPr name="Freeform 48" id="48"/>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A300"/>
            </a:solidFill>
          </p:spPr>
        </p:sp>
      </p:grpSp>
      <p:grpSp>
        <p:nvGrpSpPr>
          <p:cNvPr name="Group 49" id="49"/>
          <p:cNvGrpSpPr>
            <a:grpSpLocks noChangeAspect="true"/>
          </p:cNvGrpSpPr>
          <p:nvPr/>
        </p:nvGrpSpPr>
        <p:grpSpPr>
          <a:xfrm rot="0">
            <a:off x="7593085" y="2741746"/>
            <a:ext cx="1401053" cy="1401053"/>
            <a:chOff x="0" y="0"/>
            <a:chExt cx="495300" cy="495300"/>
          </a:xfrm>
        </p:grpSpPr>
        <p:sp>
          <p:nvSpPr>
            <p:cNvPr name="Freeform 50" id="50"/>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sp>
        <p:sp>
          <p:nvSpPr>
            <p:cNvPr name="Freeform 51" id="51"/>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D5F72"/>
            </a:solidFill>
          </p:spPr>
        </p:sp>
      </p:grpSp>
      <p:grpSp>
        <p:nvGrpSpPr>
          <p:cNvPr name="Group 52" id="52"/>
          <p:cNvGrpSpPr>
            <a:grpSpLocks noChangeAspect="true"/>
          </p:cNvGrpSpPr>
          <p:nvPr/>
        </p:nvGrpSpPr>
        <p:grpSpPr>
          <a:xfrm rot="0">
            <a:off x="12000836" y="2741746"/>
            <a:ext cx="1401053" cy="1401053"/>
            <a:chOff x="0" y="0"/>
            <a:chExt cx="495300" cy="495300"/>
          </a:xfrm>
        </p:grpSpPr>
        <p:sp>
          <p:nvSpPr>
            <p:cNvPr name="Freeform 53" id="53"/>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sp>
        <p:sp>
          <p:nvSpPr>
            <p:cNvPr name="Freeform 54" id="54"/>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05A47"/>
            </a:solidFill>
          </p:spPr>
        </p:sp>
      </p:grpSp>
      <p:grpSp>
        <p:nvGrpSpPr>
          <p:cNvPr name="Group 55" id="55"/>
          <p:cNvGrpSpPr>
            <a:grpSpLocks noChangeAspect="true"/>
          </p:cNvGrpSpPr>
          <p:nvPr/>
        </p:nvGrpSpPr>
        <p:grpSpPr>
          <a:xfrm rot="0">
            <a:off x="16379460" y="2741746"/>
            <a:ext cx="1401053" cy="1401053"/>
            <a:chOff x="0" y="0"/>
            <a:chExt cx="495300" cy="495300"/>
          </a:xfrm>
        </p:grpSpPr>
        <p:sp>
          <p:nvSpPr>
            <p:cNvPr name="Freeform 56" id="56"/>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sp>
        <p:sp>
          <p:nvSpPr>
            <p:cNvPr name="Freeform 57" id="57"/>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38A3A5"/>
            </a:solidFill>
          </p:spPr>
        </p:sp>
      </p:grpSp>
      <p:grpSp>
        <p:nvGrpSpPr>
          <p:cNvPr name="Group 58" id="58"/>
          <p:cNvGrpSpPr/>
          <p:nvPr/>
        </p:nvGrpSpPr>
        <p:grpSpPr>
          <a:xfrm rot="-5400000">
            <a:off x="6557087" y="7064228"/>
            <a:ext cx="793429" cy="2069653"/>
            <a:chOff x="0" y="0"/>
            <a:chExt cx="2771140" cy="7228496"/>
          </a:xfrm>
        </p:grpSpPr>
        <p:sp>
          <p:nvSpPr>
            <p:cNvPr name="Freeform 59" id="59"/>
            <p:cNvSpPr/>
            <p:nvPr/>
          </p:nvSpPr>
          <p:spPr>
            <a:xfrm flipH="false" flipV="false" rot="0">
              <a:off x="0" y="0"/>
              <a:ext cx="2771140" cy="7228497"/>
            </a:xfrm>
            <a:custGeom>
              <a:avLst/>
              <a:gdLst/>
              <a:ahLst/>
              <a:cxnLst/>
              <a:rect r="r" b="b" t="t" l="l"/>
              <a:pathLst>
                <a:path h="7228497" w="2771140">
                  <a:moveTo>
                    <a:pt x="0" y="0"/>
                  </a:moveTo>
                  <a:lnTo>
                    <a:pt x="0" y="6325527"/>
                  </a:lnTo>
                  <a:lnTo>
                    <a:pt x="1384300" y="7228497"/>
                  </a:lnTo>
                  <a:lnTo>
                    <a:pt x="2771140" y="6325527"/>
                  </a:lnTo>
                  <a:lnTo>
                    <a:pt x="2771140" y="0"/>
                  </a:lnTo>
                  <a:close/>
                </a:path>
              </a:pathLst>
            </a:custGeom>
            <a:solidFill>
              <a:srgbClr val="ED5F72"/>
            </a:solidFill>
          </p:spPr>
        </p:sp>
      </p:grpSp>
      <p:grpSp>
        <p:nvGrpSpPr>
          <p:cNvPr name="Group 60" id="60"/>
          <p:cNvGrpSpPr/>
          <p:nvPr/>
        </p:nvGrpSpPr>
        <p:grpSpPr>
          <a:xfrm rot="-5400000">
            <a:off x="10903731" y="7064228"/>
            <a:ext cx="793429" cy="2069653"/>
            <a:chOff x="0" y="0"/>
            <a:chExt cx="2771140" cy="7228496"/>
          </a:xfrm>
        </p:grpSpPr>
        <p:sp>
          <p:nvSpPr>
            <p:cNvPr name="Freeform 61" id="61"/>
            <p:cNvSpPr/>
            <p:nvPr/>
          </p:nvSpPr>
          <p:spPr>
            <a:xfrm flipH="false" flipV="false" rot="0">
              <a:off x="0" y="0"/>
              <a:ext cx="2771140" cy="7228497"/>
            </a:xfrm>
            <a:custGeom>
              <a:avLst/>
              <a:gdLst/>
              <a:ahLst/>
              <a:cxnLst/>
              <a:rect r="r" b="b" t="t" l="l"/>
              <a:pathLst>
                <a:path h="7228497" w="2771140">
                  <a:moveTo>
                    <a:pt x="0" y="0"/>
                  </a:moveTo>
                  <a:lnTo>
                    <a:pt x="0" y="6325527"/>
                  </a:lnTo>
                  <a:lnTo>
                    <a:pt x="1384300" y="7228497"/>
                  </a:lnTo>
                  <a:lnTo>
                    <a:pt x="2771140" y="6325527"/>
                  </a:lnTo>
                  <a:lnTo>
                    <a:pt x="2771140" y="0"/>
                  </a:lnTo>
                  <a:close/>
                </a:path>
              </a:pathLst>
            </a:custGeom>
            <a:solidFill>
              <a:srgbClr val="E05A47"/>
            </a:solidFill>
          </p:spPr>
        </p:sp>
      </p:grpSp>
      <p:sp>
        <p:nvSpPr>
          <p:cNvPr name="AutoShape 62" id="62"/>
          <p:cNvSpPr/>
          <p:nvPr/>
        </p:nvSpPr>
        <p:spPr>
          <a:xfrm>
            <a:off x="14658098" y="8096399"/>
            <a:ext cx="1877496" cy="0"/>
          </a:xfrm>
          <a:prstGeom prst="line">
            <a:avLst/>
          </a:prstGeom>
          <a:ln cap="flat" w="809625">
            <a:solidFill>
              <a:srgbClr val="38A3A5"/>
            </a:solidFill>
            <a:prstDash val="solid"/>
            <a:headEnd type="none" len="sm" w="sm"/>
            <a:tailEnd type="none" len="sm" w="sm"/>
          </a:ln>
        </p:spPr>
      </p:sp>
      <p:sp>
        <p:nvSpPr>
          <p:cNvPr name="TextBox 63" id="63"/>
          <p:cNvSpPr txBox="true"/>
          <p:nvPr/>
        </p:nvSpPr>
        <p:spPr>
          <a:xfrm rot="0">
            <a:off x="5156033" y="5168313"/>
            <a:ext cx="3220038" cy="1851271"/>
          </a:xfrm>
          <a:prstGeom prst="rect">
            <a:avLst/>
          </a:prstGeom>
        </p:spPr>
        <p:txBody>
          <a:bodyPr anchor="t" rtlCol="false" tIns="0" lIns="0" bIns="0" rIns="0">
            <a:spAutoFit/>
          </a:bodyPr>
          <a:lstStyle/>
          <a:p>
            <a:pPr marL="456695" indent="-228347" lvl="1">
              <a:lnSpc>
                <a:spcPts val="2961"/>
              </a:lnSpc>
              <a:buFont typeface="Arial"/>
              <a:buChar char="•"/>
            </a:pPr>
            <a:r>
              <a:rPr lang="en-US" sz="2115">
                <a:solidFill>
                  <a:srgbClr val="2A2A2A"/>
                </a:solidFill>
                <a:latin typeface="Inter"/>
              </a:rPr>
              <a:t>Nắm bắt yêu cầu giáo viên</a:t>
            </a:r>
          </a:p>
          <a:p>
            <a:pPr marL="456695" indent="-228347" lvl="1">
              <a:lnSpc>
                <a:spcPts val="2961"/>
              </a:lnSpc>
              <a:buFont typeface="Arial"/>
              <a:buChar char="•"/>
            </a:pPr>
            <a:r>
              <a:rPr lang="en-US" sz="2115">
                <a:solidFill>
                  <a:srgbClr val="2A2A2A"/>
                </a:solidFill>
                <a:latin typeface="Inter"/>
              </a:rPr>
              <a:t>Tham khảo các website trên mạng</a:t>
            </a:r>
          </a:p>
          <a:p>
            <a:pPr marL="456695" indent="-228347" lvl="1">
              <a:lnSpc>
                <a:spcPts val="2961"/>
              </a:lnSpc>
              <a:buFont typeface="Arial"/>
              <a:buChar char="•"/>
            </a:pPr>
            <a:r>
              <a:rPr lang="en-US" sz="2115">
                <a:solidFill>
                  <a:srgbClr val="2A2A2A"/>
                </a:solidFill>
                <a:latin typeface="Inter"/>
              </a:rPr>
              <a:t>Phát thảo tổng quan</a:t>
            </a:r>
          </a:p>
        </p:txBody>
      </p:sp>
      <p:sp>
        <p:nvSpPr>
          <p:cNvPr name="TextBox 64" id="64"/>
          <p:cNvSpPr txBox="true"/>
          <p:nvPr/>
        </p:nvSpPr>
        <p:spPr>
          <a:xfrm rot="0">
            <a:off x="751599" y="4982575"/>
            <a:ext cx="3220038" cy="2222746"/>
          </a:xfrm>
          <a:prstGeom prst="rect">
            <a:avLst/>
          </a:prstGeom>
        </p:spPr>
        <p:txBody>
          <a:bodyPr anchor="t" rtlCol="false" tIns="0" lIns="0" bIns="0" rIns="0">
            <a:spAutoFit/>
          </a:bodyPr>
          <a:lstStyle/>
          <a:p>
            <a:pPr marL="456695" indent="-228347" lvl="1">
              <a:lnSpc>
                <a:spcPts val="2961"/>
              </a:lnSpc>
              <a:buFont typeface="Arial"/>
              <a:buChar char="•"/>
            </a:pPr>
            <a:r>
              <a:rPr lang="en-US" sz="2115">
                <a:solidFill>
                  <a:srgbClr val="2A2A2A"/>
                </a:solidFill>
                <a:latin typeface="Inter"/>
              </a:rPr>
              <a:t>Nắm được các khái niệm về lập trình web</a:t>
            </a:r>
          </a:p>
          <a:p>
            <a:pPr marL="456695" indent="-228347" lvl="1">
              <a:lnSpc>
                <a:spcPts val="2961"/>
              </a:lnSpc>
              <a:buFont typeface="Arial"/>
              <a:buChar char="•"/>
            </a:pPr>
            <a:r>
              <a:rPr lang="en-US" sz="2115">
                <a:solidFill>
                  <a:srgbClr val="2A2A2A"/>
                </a:solidFill>
                <a:latin typeface="Inter"/>
              </a:rPr>
              <a:t>Các bước để hoàn thành một website</a:t>
            </a:r>
          </a:p>
          <a:p>
            <a:pPr marL="456695" indent="-228347" lvl="1">
              <a:lnSpc>
                <a:spcPts val="2961"/>
              </a:lnSpc>
              <a:buFont typeface="Arial"/>
              <a:buChar char="•"/>
            </a:pPr>
            <a:r>
              <a:rPr lang="en-US" sz="2115">
                <a:solidFill>
                  <a:srgbClr val="2A2A2A"/>
                </a:solidFill>
                <a:latin typeface="Inter"/>
              </a:rPr>
              <a:t>Xác định các ngôn ngữ chính sẽ sử dụng</a:t>
            </a:r>
          </a:p>
        </p:txBody>
      </p:sp>
      <p:sp>
        <p:nvSpPr>
          <p:cNvPr name="TextBox 65" id="65"/>
          <p:cNvSpPr txBox="true"/>
          <p:nvPr/>
        </p:nvSpPr>
        <p:spPr>
          <a:xfrm rot="0">
            <a:off x="9360278" y="4906381"/>
            <a:ext cx="3404809" cy="2594221"/>
          </a:xfrm>
          <a:prstGeom prst="rect">
            <a:avLst/>
          </a:prstGeom>
        </p:spPr>
        <p:txBody>
          <a:bodyPr anchor="t" rtlCol="false" tIns="0" lIns="0" bIns="0" rIns="0">
            <a:spAutoFit/>
          </a:bodyPr>
          <a:lstStyle/>
          <a:p>
            <a:pPr marL="456695" indent="-228347" lvl="1">
              <a:lnSpc>
                <a:spcPts val="2961"/>
              </a:lnSpc>
              <a:buFont typeface="Arial"/>
              <a:buChar char="•"/>
            </a:pPr>
            <a:r>
              <a:rPr lang="en-US" sz="2115">
                <a:solidFill>
                  <a:srgbClr val="2A2A2A"/>
                </a:solidFill>
                <a:latin typeface="Inter"/>
              </a:rPr>
              <a:t>Thiết kế các banner, hình ảnh</a:t>
            </a:r>
          </a:p>
          <a:p>
            <a:pPr marL="456695" indent="-228347" lvl="1">
              <a:lnSpc>
                <a:spcPts val="2961"/>
              </a:lnSpc>
              <a:buFont typeface="Arial"/>
              <a:buChar char="•"/>
            </a:pPr>
            <a:r>
              <a:rPr lang="en-US" sz="2115">
                <a:solidFill>
                  <a:srgbClr val="2A2A2A"/>
                </a:solidFill>
                <a:latin typeface="Inter"/>
              </a:rPr>
              <a:t>Bắt đầu thực hiện code các giao diện, tính năng cho từng trang theo những bố cục đã được lên ý tưởng</a:t>
            </a:r>
          </a:p>
        </p:txBody>
      </p:sp>
      <p:sp>
        <p:nvSpPr>
          <p:cNvPr name="TextBox 66" id="66"/>
          <p:cNvSpPr txBox="true"/>
          <p:nvPr/>
        </p:nvSpPr>
        <p:spPr>
          <a:xfrm rot="0">
            <a:off x="13796354" y="4906381"/>
            <a:ext cx="3265480" cy="2222746"/>
          </a:xfrm>
          <a:prstGeom prst="rect">
            <a:avLst/>
          </a:prstGeom>
        </p:spPr>
        <p:txBody>
          <a:bodyPr anchor="t" rtlCol="false" tIns="0" lIns="0" bIns="0" rIns="0">
            <a:spAutoFit/>
          </a:bodyPr>
          <a:lstStyle/>
          <a:p>
            <a:pPr marL="456695" indent="-228347" lvl="1">
              <a:lnSpc>
                <a:spcPts val="2961"/>
              </a:lnSpc>
              <a:buFont typeface="Arial"/>
              <a:buChar char="•"/>
            </a:pPr>
            <a:r>
              <a:rPr lang="en-US" sz="2115">
                <a:solidFill>
                  <a:srgbClr val="2A2A2A"/>
                </a:solidFill>
                <a:latin typeface="Inter"/>
              </a:rPr>
              <a:t>Kiếm tra lại từng trang để có tính thống nhất</a:t>
            </a:r>
          </a:p>
          <a:p>
            <a:pPr marL="456695" indent="-228347" lvl="1">
              <a:lnSpc>
                <a:spcPts val="2961"/>
              </a:lnSpc>
              <a:buFont typeface="Arial"/>
              <a:buChar char="•"/>
            </a:pPr>
            <a:r>
              <a:rPr lang="en-US" sz="2115">
                <a:solidFill>
                  <a:srgbClr val="2A2A2A"/>
                </a:solidFill>
                <a:latin typeface="Inter"/>
              </a:rPr>
              <a:t>Tối ưu code để có thể xem dễ dàng </a:t>
            </a:r>
          </a:p>
          <a:p>
            <a:pPr marL="456695" indent="-228347" lvl="1">
              <a:lnSpc>
                <a:spcPts val="2961"/>
              </a:lnSpc>
              <a:buFont typeface="Arial"/>
              <a:buChar char="•"/>
            </a:pPr>
            <a:r>
              <a:rPr lang="en-US" sz="2115">
                <a:solidFill>
                  <a:srgbClr val="2A2A2A"/>
                </a:solidFill>
                <a:latin typeface="Inter"/>
              </a:rPr>
              <a:t>Hoàn thành website</a:t>
            </a:r>
          </a:p>
        </p:txBody>
      </p:sp>
      <p:sp>
        <p:nvSpPr>
          <p:cNvPr name="TextBox 67" id="67"/>
          <p:cNvSpPr txBox="true"/>
          <p:nvPr/>
        </p:nvSpPr>
        <p:spPr>
          <a:xfrm rot="0">
            <a:off x="764929" y="3892008"/>
            <a:ext cx="3220038" cy="865571"/>
          </a:xfrm>
          <a:prstGeom prst="rect">
            <a:avLst/>
          </a:prstGeom>
        </p:spPr>
        <p:txBody>
          <a:bodyPr anchor="t" rtlCol="false" tIns="0" lIns="0" bIns="0" rIns="0">
            <a:spAutoFit/>
          </a:bodyPr>
          <a:lstStyle/>
          <a:p>
            <a:pPr algn="ctr">
              <a:lnSpc>
                <a:spcPts val="3468"/>
              </a:lnSpc>
            </a:pPr>
            <a:r>
              <a:rPr lang="en-US" sz="2477">
                <a:solidFill>
                  <a:srgbClr val="FFA300"/>
                </a:solidFill>
                <a:latin typeface="Inter Bold"/>
              </a:rPr>
              <a:t>TÌM HIỂU VỀ </a:t>
            </a:r>
          </a:p>
          <a:p>
            <a:pPr algn="ctr">
              <a:lnSpc>
                <a:spcPts val="3468"/>
              </a:lnSpc>
            </a:pPr>
            <a:r>
              <a:rPr lang="en-US" sz="2477">
                <a:solidFill>
                  <a:srgbClr val="FFA300"/>
                </a:solidFill>
                <a:latin typeface="Inter Bold"/>
              </a:rPr>
              <a:t>LẬP TRÌNH WEB</a:t>
            </a:r>
          </a:p>
        </p:txBody>
      </p:sp>
      <p:sp>
        <p:nvSpPr>
          <p:cNvPr name="TextBox 68" id="68"/>
          <p:cNvSpPr txBox="true"/>
          <p:nvPr/>
        </p:nvSpPr>
        <p:spPr>
          <a:xfrm rot="0">
            <a:off x="5047819" y="3892008"/>
            <a:ext cx="3220038" cy="865571"/>
          </a:xfrm>
          <a:prstGeom prst="rect">
            <a:avLst/>
          </a:prstGeom>
        </p:spPr>
        <p:txBody>
          <a:bodyPr anchor="t" rtlCol="false" tIns="0" lIns="0" bIns="0" rIns="0">
            <a:spAutoFit/>
          </a:bodyPr>
          <a:lstStyle/>
          <a:p>
            <a:pPr algn="ctr">
              <a:lnSpc>
                <a:spcPts val="3468"/>
              </a:lnSpc>
            </a:pPr>
            <a:r>
              <a:rPr lang="en-US" sz="2477">
                <a:solidFill>
                  <a:srgbClr val="ED5F72"/>
                </a:solidFill>
                <a:latin typeface="Inter Bold"/>
              </a:rPr>
              <a:t>LÊN Ý TƯỞNG VÀ THIẾT KẾ BỐ CỤC </a:t>
            </a:r>
          </a:p>
        </p:txBody>
      </p:sp>
      <p:sp>
        <p:nvSpPr>
          <p:cNvPr name="TextBox 69" id="69"/>
          <p:cNvSpPr txBox="true"/>
          <p:nvPr/>
        </p:nvSpPr>
        <p:spPr>
          <a:xfrm rot="0">
            <a:off x="9803763" y="3892008"/>
            <a:ext cx="2662370" cy="865571"/>
          </a:xfrm>
          <a:prstGeom prst="rect">
            <a:avLst/>
          </a:prstGeom>
        </p:spPr>
        <p:txBody>
          <a:bodyPr anchor="t" rtlCol="false" tIns="0" lIns="0" bIns="0" rIns="0">
            <a:spAutoFit/>
          </a:bodyPr>
          <a:lstStyle/>
          <a:p>
            <a:pPr algn="ctr">
              <a:lnSpc>
                <a:spcPts val="3468"/>
              </a:lnSpc>
            </a:pPr>
            <a:r>
              <a:rPr lang="en-US" sz="2477">
                <a:solidFill>
                  <a:srgbClr val="E05A47"/>
                </a:solidFill>
                <a:latin typeface="Inter Bold"/>
              </a:rPr>
              <a:t>TIẾN HÀNH CODE WEBSITE</a:t>
            </a:r>
          </a:p>
        </p:txBody>
      </p:sp>
      <p:sp>
        <p:nvSpPr>
          <p:cNvPr name="TextBox 70" id="70"/>
          <p:cNvSpPr txBox="true"/>
          <p:nvPr/>
        </p:nvSpPr>
        <p:spPr>
          <a:xfrm rot="0">
            <a:off x="13679737" y="4006119"/>
            <a:ext cx="3453270" cy="429894"/>
          </a:xfrm>
          <a:prstGeom prst="rect">
            <a:avLst/>
          </a:prstGeom>
        </p:spPr>
        <p:txBody>
          <a:bodyPr anchor="t" rtlCol="false" tIns="0" lIns="0" bIns="0" rIns="0">
            <a:spAutoFit/>
          </a:bodyPr>
          <a:lstStyle/>
          <a:p>
            <a:pPr algn="ctr">
              <a:lnSpc>
                <a:spcPts val="3468"/>
              </a:lnSpc>
            </a:pPr>
            <a:r>
              <a:rPr lang="en-US" sz="2477">
                <a:solidFill>
                  <a:srgbClr val="38A3A5"/>
                </a:solidFill>
                <a:latin typeface="Inter Bold"/>
              </a:rPr>
              <a:t>KIỂM TRA VÀ TỐI ƯU</a:t>
            </a:r>
          </a:p>
        </p:txBody>
      </p:sp>
      <p:sp>
        <p:nvSpPr>
          <p:cNvPr name="TextBox 71" id="71"/>
          <p:cNvSpPr txBox="true"/>
          <p:nvPr/>
        </p:nvSpPr>
        <p:spPr>
          <a:xfrm rot="0">
            <a:off x="3429416" y="3160628"/>
            <a:ext cx="1052478" cy="506138"/>
          </a:xfrm>
          <a:prstGeom prst="rect">
            <a:avLst/>
          </a:prstGeom>
        </p:spPr>
        <p:txBody>
          <a:bodyPr anchor="t" rtlCol="false" tIns="0" lIns="0" bIns="0" rIns="0">
            <a:spAutoFit/>
          </a:bodyPr>
          <a:lstStyle/>
          <a:p>
            <a:pPr algn="ctr">
              <a:lnSpc>
                <a:spcPts val="4269"/>
              </a:lnSpc>
            </a:pPr>
            <a:r>
              <a:rPr lang="en-US" sz="3049">
                <a:solidFill>
                  <a:srgbClr val="FFFFFF"/>
                </a:solidFill>
                <a:latin typeface="Inter Bold"/>
              </a:rPr>
              <a:t>01</a:t>
            </a:r>
          </a:p>
        </p:txBody>
      </p:sp>
      <p:sp>
        <p:nvSpPr>
          <p:cNvPr name="TextBox 72" id="72"/>
          <p:cNvSpPr txBox="true"/>
          <p:nvPr/>
        </p:nvSpPr>
        <p:spPr>
          <a:xfrm rot="0">
            <a:off x="7767373" y="3160628"/>
            <a:ext cx="1052478" cy="506138"/>
          </a:xfrm>
          <a:prstGeom prst="rect">
            <a:avLst/>
          </a:prstGeom>
        </p:spPr>
        <p:txBody>
          <a:bodyPr anchor="t" rtlCol="false" tIns="0" lIns="0" bIns="0" rIns="0">
            <a:spAutoFit/>
          </a:bodyPr>
          <a:lstStyle/>
          <a:p>
            <a:pPr algn="ctr">
              <a:lnSpc>
                <a:spcPts val="4269"/>
              </a:lnSpc>
            </a:pPr>
            <a:r>
              <a:rPr lang="en-US" sz="3049">
                <a:solidFill>
                  <a:srgbClr val="FFFFFF"/>
                </a:solidFill>
                <a:latin typeface="Inter Bold"/>
              </a:rPr>
              <a:t>02</a:t>
            </a:r>
          </a:p>
        </p:txBody>
      </p:sp>
      <p:sp>
        <p:nvSpPr>
          <p:cNvPr name="TextBox 73" id="73"/>
          <p:cNvSpPr txBox="true"/>
          <p:nvPr/>
        </p:nvSpPr>
        <p:spPr>
          <a:xfrm rot="0">
            <a:off x="12175124" y="3160628"/>
            <a:ext cx="1052478" cy="506138"/>
          </a:xfrm>
          <a:prstGeom prst="rect">
            <a:avLst/>
          </a:prstGeom>
        </p:spPr>
        <p:txBody>
          <a:bodyPr anchor="t" rtlCol="false" tIns="0" lIns="0" bIns="0" rIns="0">
            <a:spAutoFit/>
          </a:bodyPr>
          <a:lstStyle/>
          <a:p>
            <a:pPr algn="ctr">
              <a:lnSpc>
                <a:spcPts val="4269"/>
              </a:lnSpc>
            </a:pPr>
            <a:r>
              <a:rPr lang="en-US" sz="3049">
                <a:solidFill>
                  <a:srgbClr val="FFFFFF"/>
                </a:solidFill>
                <a:latin typeface="Inter Bold"/>
              </a:rPr>
              <a:t>03</a:t>
            </a:r>
          </a:p>
        </p:txBody>
      </p:sp>
      <p:sp>
        <p:nvSpPr>
          <p:cNvPr name="TextBox 74" id="74"/>
          <p:cNvSpPr txBox="true"/>
          <p:nvPr/>
        </p:nvSpPr>
        <p:spPr>
          <a:xfrm rot="0">
            <a:off x="16535594" y="3160628"/>
            <a:ext cx="1052478" cy="506138"/>
          </a:xfrm>
          <a:prstGeom prst="rect">
            <a:avLst/>
          </a:prstGeom>
        </p:spPr>
        <p:txBody>
          <a:bodyPr anchor="t" rtlCol="false" tIns="0" lIns="0" bIns="0" rIns="0">
            <a:spAutoFit/>
          </a:bodyPr>
          <a:lstStyle/>
          <a:p>
            <a:pPr algn="ctr">
              <a:lnSpc>
                <a:spcPts val="4269"/>
              </a:lnSpc>
            </a:pPr>
            <a:r>
              <a:rPr lang="en-US" sz="3049">
                <a:solidFill>
                  <a:srgbClr val="FFFFFF"/>
                </a:solidFill>
                <a:latin typeface="Inter Bold"/>
              </a:rPr>
              <a:t>04</a:t>
            </a:r>
          </a:p>
        </p:txBody>
      </p:sp>
      <p:grpSp>
        <p:nvGrpSpPr>
          <p:cNvPr name="Group 75" id="75"/>
          <p:cNvGrpSpPr/>
          <p:nvPr/>
        </p:nvGrpSpPr>
        <p:grpSpPr>
          <a:xfrm rot="-5400000">
            <a:off x="2508995" y="7824027"/>
            <a:ext cx="798740" cy="544744"/>
            <a:chOff x="0" y="0"/>
            <a:chExt cx="2771140" cy="1889930"/>
          </a:xfrm>
        </p:grpSpPr>
        <p:sp>
          <p:nvSpPr>
            <p:cNvPr name="Freeform 76" id="76"/>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grpSp>
        <p:nvGrpSpPr>
          <p:cNvPr name="Group 77" id="77"/>
          <p:cNvGrpSpPr/>
          <p:nvPr/>
        </p:nvGrpSpPr>
        <p:grpSpPr>
          <a:xfrm rot="-5400000">
            <a:off x="2234620" y="7824027"/>
            <a:ext cx="798740" cy="544744"/>
            <a:chOff x="0" y="0"/>
            <a:chExt cx="2771140" cy="1889930"/>
          </a:xfrm>
        </p:grpSpPr>
        <p:sp>
          <p:nvSpPr>
            <p:cNvPr name="Freeform 78" id="78"/>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FA300"/>
            </a:solidFill>
          </p:spPr>
        </p:sp>
      </p:grpSp>
      <p:grpSp>
        <p:nvGrpSpPr>
          <p:cNvPr name="Group 79" id="79"/>
          <p:cNvGrpSpPr/>
          <p:nvPr/>
        </p:nvGrpSpPr>
        <p:grpSpPr>
          <a:xfrm rot="-5400000">
            <a:off x="6805215" y="7824027"/>
            <a:ext cx="798740" cy="544744"/>
            <a:chOff x="0" y="0"/>
            <a:chExt cx="2771140" cy="1889930"/>
          </a:xfrm>
        </p:grpSpPr>
        <p:sp>
          <p:nvSpPr>
            <p:cNvPr name="Freeform 80" id="80"/>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grpSp>
        <p:nvGrpSpPr>
          <p:cNvPr name="Group 81" id="81"/>
          <p:cNvGrpSpPr/>
          <p:nvPr/>
        </p:nvGrpSpPr>
        <p:grpSpPr>
          <a:xfrm rot="-5400000">
            <a:off x="6530840" y="7824027"/>
            <a:ext cx="798740" cy="544744"/>
            <a:chOff x="0" y="0"/>
            <a:chExt cx="2771140" cy="1889930"/>
          </a:xfrm>
        </p:grpSpPr>
        <p:sp>
          <p:nvSpPr>
            <p:cNvPr name="Freeform 82" id="82"/>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ED5F72"/>
            </a:solidFill>
          </p:spPr>
        </p:sp>
      </p:grpSp>
      <p:grpSp>
        <p:nvGrpSpPr>
          <p:cNvPr name="Group 83" id="83"/>
          <p:cNvGrpSpPr/>
          <p:nvPr/>
        </p:nvGrpSpPr>
        <p:grpSpPr>
          <a:xfrm rot="-5400000">
            <a:off x="11282731" y="7824027"/>
            <a:ext cx="798740" cy="544744"/>
            <a:chOff x="0" y="0"/>
            <a:chExt cx="2771140" cy="1889930"/>
          </a:xfrm>
        </p:grpSpPr>
        <p:sp>
          <p:nvSpPr>
            <p:cNvPr name="Freeform 84" id="84"/>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grpSp>
        <p:nvGrpSpPr>
          <p:cNvPr name="Group 85" id="85"/>
          <p:cNvGrpSpPr/>
          <p:nvPr/>
        </p:nvGrpSpPr>
        <p:grpSpPr>
          <a:xfrm rot="-5400000">
            <a:off x="11008357" y="7824027"/>
            <a:ext cx="798740" cy="544744"/>
            <a:chOff x="0" y="0"/>
            <a:chExt cx="2771140" cy="1889930"/>
          </a:xfrm>
        </p:grpSpPr>
        <p:sp>
          <p:nvSpPr>
            <p:cNvPr name="Freeform 86" id="86"/>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E05A47"/>
            </a:solidFill>
          </p:spPr>
        </p:sp>
      </p:grpSp>
      <p:grpSp>
        <p:nvGrpSpPr>
          <p:cNvPr name="Group 87" id="87"/>
          <p:cNvGrpSpPr/>
          <p:nvPr/>
        </p:nvGrpSpPr>
        <p:grpSpPr>
          <a:xfrm rot="-5400000">
            <a:off x="15658606" y="7824027"/>
            <a:ext cx="798740" cy="544744"/>
            <a:chOff x="0" y="0"/>
            <a:chExt cx="2771140" cy="1889930"/>
          </a:xfrm>
        </p:grpSpPr>
        <p:sp>
          <p:nvSpPr>
            <p:cNvPr name="Freeform 88" id="88"/>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grpSp>
        <p:nvGrpSpPr>
          <p:cNvPr name="Group 89" id="89"/>
          <p:cNvGrpSpPr/>
          <p:nvPr/>
        </p:nvGrpSpPr>
        <p:grpSpPr>
          <a:xfrm rot="-5400000">
            <a:off x="15384231" y="7824027"/>
            <a:ext cx="798740" cy="544744"/>
            <a:chOff x="0" y="0"/>
            <a:chExt cx="2771140" cy="1889930"/>
          </a:xfrm>
        </p:grpSpPr>
        <p:sp>
          <p:nvSpPr>
            <p:cNvPr name="Freeform 90" id="90"/>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38A3A5"/>
            </a:solidFill>
          </p:spPr>
        </p:sp>
      </p:grpSp>
      <p:sp>
        <p:nvSpPr>
          <p:cNvPr name="TextBox 91" id="91"/>
          <p:cNvSpPr txBox="true"/>
          <p:nvPr/>
        </p:nvSpPr>
        <p:spPr>
          <a:xfrm rot="0">
            <a:off x="3468301" y="1209675"/>
            <a:ext cx="11351399" cy="1282745"/>
          </a:xfrm>
          <a:prstGeom prst="rect">
            <a:avLst/>
          </a:prstGeom>
        </p:spPr>
        <p:txBody>
          <a:bodyPr anchor="t" rtlCol="false" tIns="0" lIns="0" bIns="0" rIns="0">
            <a:spAutoFit/>
          </a:bodyPr>
          <a:lstStyle/>
          <a:p>
            <a:pPr algn="ctr" marL="0" indent="0" lvl="0">
              <a:lnSpc>
                <a:spcPts val="9654"/>
              </a:lnSpc>
              <a:spcBef>
                <a:spcPct val="0"/>
              </a:spcBef>
            </a:pPr>
            <a:r>
              <a:rPr lang="en-US" sz="9654">
                <a:solidFill>
                  <a:srgbClr val="F1669C"/>
                </a:solidFill>
                <a:latin typeface="SVN-Androgyne"/>
              </a:rPr>
              <a:t>Quá trình làm website </a:t>
            </a:r>
          </a:p>
        </p:txBody>
      </p:sp>
      <p:sp>
        <p:nvSpPr>
          <p:cNvPr name="Freeform 92" id="92"/>
          <p:cNvSpPr/>
          <p:nvPr/>
        </p:nvSpPr>
        <p:spPr>
          <a:xfrm flipH="false" flipV="false" rot="0">
            <a:off x="-1361902" y="1450918"/>
            <a:ext cx="3053725" cy="1294016"/>
          </a:xfrm>
          <a:custGeom>
            <a:avLst/>
            <a:gdLst/>
            <a:ahLst/>
            <a:cxnLst/>
            <a:rect r="r" b="b" t="t" l="l"/>
            <a:pathLst>
              <a:path h="1294016" w="3053725">
                <a:moveTo>
                  <a:pt x="0" y="0"/>
                </a:moveTo>
                <a:lnTo>
                  <a:pt x="3053725" y="0"/>
                </a:lnTo>
                <a:lnTo>
                  <a:pt x="3053725" y="1294016"/>
                </a:lnTo>
                <a:lnTo>
                  <a:pt x="0" y="12940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3" id="93"/>
          <p:cNvSpPr/>
          <p:nvPr/>
        </p:nvSpPr>
        <p:spPr>
          <a:xfrm flipH="true" flipV="false" rot="0">
            <a:off x="16246565" y="420909"/>
            <a:ext cx="2562262" cy="1399636"/>
          </a:xfrm>
          <a:custGeom>
            <a:avLst/>
            <a:gdLst/>
            <a:ahLst/>
            <a:cxnLst/>
            <a:rect r="r" b="b" t="t" l="l"/>
            <a:pathLst>
              <a:path h="1399636" w="2562262">
                <a:moveTo>
                  <a:pt x="2562263" y="0"/>
                </a:moveTo>
                <a:lnTo>
                  <a:pt x="0" y="0"/>
                </a:lnTo>
                <a:lnTo>
                  <a:pt x="0" y="1399636"/>
                </a:lnTo>
                <a:lnTo>
                  <a:pt x="2562263" y="1399636"/>
                </a:lnTo>
                <a:lnTo>
                  <a:pt x="25622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true" flipV="false" rot="0">
            <a:off x="-1491851" y="8229600"/>
            <a:ext cx="5041103" cy="4114800"/>
          </a:xfrm>
          <a:custGeom>
            <a:avLst/>
            <a:gdLst/>
            <a:ahLst/>
            <a:cxnLst/>
            <a:rect r="r" b="b" t="t" l="l"/>
            <a:pathLst>
              <a:path h="4114800" w="5041103">
                <a:moveTo>
                  <a:pt x="5041102" y="0"/>
                </a:moveTo>
                <a:lnTo>
                  <a:pt x="0" y="0"/>
                </a:lnTo>
                <a:lnTo>
                  <a:pt x="0" y="4114800"/>
                </a:lnTo>
                <a:lnTo>
                  <a:pt x="5041102" y="4114800"/>
                </a:lnTo>
                <a:lnTo>
                  <a:pt x="50411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79343" y="3191474"/>
            <a:ext cx="4788398" cy="1359598"/>
            <a:chOff x="0" y="0"/>
            <a:chExt cx="1261142" cy="358083"/>
          </a:xfrm>
        </p:grpSpPr>
        <p:sp>
          <p:nvSpPr>
            <p:cNvPr name="Freeform 4" id="4"/>
            <p:cNvSpPr/>
            <p:nvPr/>
          </p:nvSpPr>
          <p:spPr>
            <a:xfrm flipH="false" flipV="false" rot="0">
              <a:off x="0" y="0"/>
              <a:ext cx="1261142" cy="358083"/>
            </a:xfrm>
            <a:custGeom>
              <a:avLst/>
              <a:gdLst/>
              <a:ahLst/>
              <a:cxnLst/>
              <a:rect r="r" b="b" t="t" l="l"/>
              <a:pathLst>
                <a:path h="358083" w="1261142">
                  <a:moveTo>
                    <a:pt x="158447" y="0"/>
                  </a:moveTo>
                  <a:lnTo>
                    <a:pt x="1102695" y="0"/>
                  </a:lnTo>
                  <a:cubicBezTo>
                    <a:pt x="1190203" y="0"/>
                    <a:pt x="1261142" y="70939"/>
                    <a:pt x="1261142" y="158447"/>
                  </a:cubicBezTo>
                  <a:lnTo>
                    <a:pt x="1261142" y="199636"/>
                  </a:lnTo>
                  <a:cubicBezTo>
                    <a:pt x="1261142" y="241659"/>
                    <a:pt x="1244448" y="281961"/>
                    <a:pt x="1214734" y="311675"/>
                  </a:cubicBezTo>
                  <a:cubicBezTo>
                    <a:pt x="1185019" y="341390"/>
                    <a:pt x="1144717" y="358083"/>
                    <a:pt x="1102695" y="358083"/>
                  </a:cubicBezTo>
                  <a:lnTo>
                    <a:pt x="158447" y="358083"/>
                  </a:lnTo>
                  <a:cubicBezTo>
                    <a:pt x="116424" y="358083"/>
                    <a:pt x="76123" y="341390"/>
                    <a:pt x="46408" y="311675"/>
                  </a:cubicBezTo>
                  <a:cubicBezTo>
                    <a:pt x="16693" y="281961"/>
                    <a:pt x="0" y="241659"/>
                    <a:pt x="0" y="199636"/>
                  </a:cubicBezTo>
                  <a:lnTo>
                    <a:pt x="0" y="158447"/>
                  </a:lnTo>
                  <a:cubicBezTo>
                    <a:pt x="0" y="116424"/>
                    <a:pt x="16693" y="76123"/>
                    <a:pt x="46408" y="46408"/>
                  </a:cubicBezTo>
                  <a:cubicBezTo>
                    <a:pt x="76123" y="16693"/>
                    <a:pt x="116424" y="0"/>
                    <a:pt x="158447" y="0"/>
                  </a:cubicBezTo>
                  <a:close/>
                </a:path>
              </a:pathLst>
            </a:custGeom>
            <a:solidFill>
              <a:srgbClr val="F8B9B8"/>
            </a:solidFill>
            <a:ln w="47625" cap="rnd">
              <a:solidFill>
                <a:srgbClr val="000000"/>
              </a:solidFill>
              <a:prstDash val="solid"/>
              <a:round/>
            </a:ln>
          </p:spPr>
        </p:sp>
        <p:sp>
          <p:nvSpPr>
            <p:cNvPr name="TextBox 5" id="5"/>
            <p:cNvSpPr txBox="true"/>
            <p:nvPr/>
          </p:nvSpPr>
          <p:spPr>
            <a:xfrm>
              <a:off x="0" y="-57150"/>
              <a:ext cx="1261142" cy="415233"/>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1182418" y="3191474"/>
            <a:ext cx="4788398" cy="1359598"/>
            <a:chOff x="0" y="0"/>
            <a:chExt cx="1261142" cy="358083"/>
          </a:xfrm>
        </p:grpSpPr>
        <p:sp>
          <p:nvSpPr>
            <p:cNvPr name="Freeform 7" id="7"/>
            <p:cNvSpPr/>
            <p:nvPr/>
          </p:nvSpPr>
          <p:spPr>
            <a:xfrm flipH="false" flipV="false" rot="0">
              <a:off x="0" y="0"/>
              <a:ext cx="1261142" cy="358083"/>
            </a:xfrm>
            <a:custGeom>
              <a:avLst/>
              <a:gdLst/>
              <a:ahLst/>
              <a:cxnLst/>
              <a:rect r="r" b="b" t="t" l="l"/>
              <a:pathLst>
                <a:path h="358083" w="1261142">
                  <a:moveTo>
                    <a:pt x="158447" y="0"/>
                  </a:moveTo>
                  <a:lnTo>
                    <a:pt x="1102695" y="0"/>
                  </a:lnTo>
                  <a:cubicBezTo>
                    <a:pt x="1190203" y="0"/>
                    <a:pt x="1261142" y="70939"/>
                    <a:pt x="1261142" y="158447"/>
                  </a:cubicBezTo>
                  <a:lnTo>
                    <a:pt x="1261142" y="199636"/>
                  </a:lnTo>
                  <a:cubicBezTo>
                    <a:pt x="1261142" y="241659"/>
                    <a:pt x="1244448" y="281961"/>
                    <a:pt x="1214734" y="311675"/>
                  </a:cubicBezTo>
                  <a:cubicBezTo>
                    <a:pt x="1185019" y="341390"/>
                    <a:pt x="1144717" y="358083"/>
                    <a:pt x="1102695" y="358083"/>
                  </a:cubicBezTo>
                  <a:lnTo>
                    <a:pt x="158447" y="358083"/>
                  </a:lnTo>
                  <a:cubicBezTo>
                    <a:pt x="116424" y="358083"/>
                    <a:pt x="76123" y="341390"/>
                    <a:pt x="46408" y="311675"/>
                  </a:cubicBezTo>
                  <a:cubicBezTo>
                    <a:pt x="16693" y="281961"/>
                    <a:pt x="0" y="241659"/>
                    <a:pt x="0" y="199636"/>
                  </a:cubicBezTo>
                  <a:lnTo>
                    <a:pt x="0" y="158447"/>
                  </a:lnTo>
                  <a:cubicBezTo>
                    <a:pt x="0" y="116424"/>
                    <a:pt x="16693" y="76123"/>
                    <a:pt x="46408" y="46408"/>
                  </a:cubicBezTo>
                  <a:cubicBezTo>
                    <a:pt x="76123" y="16693"/>
                    <a:pt x="116424" y="0"/>
                    <a:pt x="158447" y="0"/>
                  </a:cubicBezTo>
                  <a:close/>
                </a:path>
              </a:pathLst>
            </a:custGeom>
            <a:solidFill>
              <a:srgbClr val="B4C273"/>
            </a:solidFill>
            <a:ln w="47625" cap="rnd">
              <a:solidFill>
                <a:srgbClr val="000000"/>
              </a:solidFill>
              <a:prstDash val="solid"/>
              <a:round/>
            </a:ln>
          </p:spPr>
        </p:sp>
        <p:sp>
          <p:nvSpPr>
            <p:cNvPr name="TextBox 8" id="8"/>
            <p:cNvSpPr txBox="true"/>
            <p:nvPr/>
          </p:nvSpPr>
          <p:spPr>
            <a:xfrm>
              <a:off x="0" y="-57150"/>
              <a:ext cx="1261142" cy="415233"/>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4738749" y="8229600"/>
            <a:ext cx="5041103" cy="4114800"/>
          </a:xfrm>
          <a:custGeom>
            <a:avLst/>
            <a:gdLst/>
            <a:ahLst/>
            <a:cxnLst/>
            <a:rect r="r" b="b" t="t" l="l"/>
            <a:pathLst>
              <a:path h="4114800" w="5041103">
                <a:moveTo>
                  <a:pt x="0" y="0"/>
                </a:moveTo>
                <a:lnTo>
                  <a:pt x="5041102" y="0"/>
                </a:lnTo>
                <a:lnTo>
                  <a:pt x="50411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906917" y="5534396"/>
            <a:ext cx="369901" cy="369901"/>
          </a:xfrm>
          <a:custGeom>
            <a:avLst/>
            <a:gdLst/>
            <a:ahLst/>
            <a:cxnLst/>
            <a:rect r="r" b="b" t="t" l="l"/>
            <a:pathLst>
              <a:path h="369901" w="369901">
                <a:moveTo>
                  <a:pt x="0" y="0"/>
                </a:moveTo>
                <a:lnTo>
                  <a:pt x="369901" y="0"/>
                </a:lnTo>
                <a:lnTo>
                  <a:pt x="369901" y="369902"/>
                </a:lnTo>
                <a:lnTo>
                  <a:pt x="0" y="369902"/>
                </a:lnTo>
                <a:lnTo>
                  <a:pt x="0" y="0"/>
                </a:lnTo>
                <a:close/>
              </a:path>
            </a:pathLst>
          </a:custGeom>
          <a:blipFill>
            <a:blip r:embed="rId6">
              <a:extLst>
                <a:ext uri="{96DAC541-7B7A-43D3-8B79-37D633B846F1}">
                  <asvg:svgBlip xmlns:asvg="http://schemas.microsoft.com/office/drawing/2016/SVG/main" r:embed="rId7"/>
                </a:ext>
              </a:extLst>
            </a:blip>
            <a:stretch>
              <a:fillRect l="-28336" t="-99659" r="-488942" b="-481477"/>
            </a:stretch>
          </a:blipFill>
        </p:spPr>
      </p:sp>
      <p:grpSp>
        <p:nvGrpSpPr>
          <p:cNvPr name="Group 11" id="11"/>
          <p:cNvGrpSpPr/>
          <p:nvPr/>
        </p:nvGrpSpPr>
        <p:grpSpPr>
          <a:xfrm rot="0">
            <a:off x="1080832" y="4808247"/>
            <a:ext cx="7261101" cy="3548323"/>
            <a:chOff x="0" y="0"/>
            <a:chExt cx="1912389" cy="934538"/>
          </a:xfrm>
        </p:grpSpPr>
        <p:sp>
          <p:nvSpPr>
            <p:cNvPr name="Freeform 12" id="12"/>
            <p:cNvSpPr/>
            <p:nvPr/>
          </p:nvSpPr>
          <p:spPr>
            <a:xfrm flipH="false" flipV="false" rot="0">
              <a:off x="0" y="0"/>
              <a:ext cx="1912389" cy="934538"/>
            </a:xfrm>
            <a:custGeom>
              <a:avLst/>
              <a:gdLst/>
              <a:ahLst/>
              <a:cxnLst/>
              <a:rect r="r" b="b" t="t" l="l"/>
              <a:pathLst>
                <a:path h="934538" w="1912389">
                  <a:moveTo>
                    <a:pt x="31987" y="0"/>
                  </a:moveTo>
                  <a:lnTo>
                    <a:pt x="1880402" y="0"/>
                  </a:lnTo>
                  <a:cubicBezTo>
                    <a:pt x="1888886" y="0"/>
                    <a:pt x="1897022" y="3370"/>
                    <a:pt x="1903020" y="9369"/>
                  </a:cubicBezTo>
                  <a:cubicBezTo>
                    <a:pt x="1909019" y="15367"/>
                    <a:pt x="1912389" y="23503"/>
                    <a:pt x="1912389" y="31987"/>
                  </a:cubicBezTo>
                  <a:lnTo>
                    <a:pt x="1912389" y="902551"/>
                  </a:lnTo>
                  <a:cubicBezTo>
                    <a:pt x="1912389" y="920217"/>
                    <a:pt x="1898068" y="934538"/>
                    <a:pt x="1880402" y="934538"/>
                  </a:cubicBezTo>
                  <a:lnTo>
                    <a:pt x="31987" y="934538"/>
                  </a:lnTo>
                  <a:cubicBezTo>
                    <a:pt x="23503" y="934538"/>
                    <a:pt x="15367" y="931168"/>
                    <a:pt x="9369" y="925169"/>
                  </a:cubicBezTo>
                  <a:cubicBezTo>
                    <a:pt x="3370" y="919170"/>
                    <a:pt x="0" y="911035"/>
                    <a:pt x="0" y="902551"/>
                  </a:cubicBezTo>
                  <a:lnTo>
                    <a:pt x="0" y="31987"/>
                  </a:lnTo>
                  <a:cubicBezTo>
                    <a:pt x="0" y="23503"/>
                    <a:pt x="3370" y="15367"/>
                    <a:pt x="9369" y="9369"/>
                  </a:cubicBezTo>
                  <a:cubicBezTo>
                    <a:pt x="15367" y="3370"/>
                    <a:pt x="23503" y="0"/>
                    <a:pt x="31987" y="0"/>
                  </a:cubicBezTo>
                  <a:close/>
                </a:path>
              </a:pathLst>
            </a:custGeom>
            <a:solidFill>
              <a:srgbClr val="FFD973"/>
            </a:solidFill>
            <a:ln w="38100" cap="rnd">
              <a:solidFill>
                <a:srgbClr val="000000"/>
              </a:solidFill>
              <a:prstDash val="solid"/>
              <a:round/>
            </a:ln>
          </p:spPr>
        </p:sp>
        <p:sp>
          <p:nvSpPr>
            <p:cNvPr name="TextBox 13" id="13"/>
            <p:cNvSpPr txBox="true"/>
            <p:nvPr/>
          </p:nvSpPr>
          <p:spPr>
            <a:xfrm>
              <a:off x="0" y="-57150"/>
              <a:ext cx="1912389" cy="991688"/>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9946066" y="4836822"/>
            <a:ext cx="7261101" cy="3519748"/>
            <a:chOff x="0" y="0"/>
            <a:chExt cx="1912389" cy="927012"/>
          </a:xfrm>
        </p:grpSpPr>
        <p:sp>
          <p:nvSpPr>
            <p:cNvPr name="Freeform 15" id="15"/>
            <p:cNvSpPr/>
            <p:nvPr/>
          </p:nvSpPr>
          <p:spPr>
            <a:xfrm flipH="false" flipV="false" rot="0">
              <a:off x="0" y="0"/>
              <a:ext cx="1912389" cy="927012"/>
            </a:xfrm>
            <a:custGeom>
              <a:avLst/>
              <a:gdLst/>
              <a:ahLst/>
              <a:cxnLst/>
              <a:rect r="r" b="b" t="t" l="l"/>
              <a:pathLst>
                <a:path h="927012" w="1912389">
                  <a:moveTo>
                    <a:pt x="31987" y="0"/>
                  </a:moveTo>
                  <a:lnTo>
                    <a:pt x="1880402" y="0"/>
                  </a:lnTo>
                  <a:cubicBezTo>
                    <a:pt x="1888886" y="0"/>
                    <a:pt x="1897022" y="3370"/>
                    <a:pt x="1903020" y="9369"/>
                  </a:cubicBezTo>
                  <a:cubicBezTo>
                    <a:pt x="1909019" y="15367"/>
                    <a:pt x="1912389" y="23503"/>
                    <a:pt x="1912389" y="31987"/>
                  </a:cubicBezTo>
                  <a:lnTo>
                    <a:pt x="1912389" y="895025"/>
                  </a:lnTo>
                  <a:cubicBezTo>
                    <a:pt x="1912389" y="912691"/>
                    <a:pt x="1898068" y="927012"/>
                    <a:pt x="1880402" y="927012"/>
                  </a:cubicBezTo>
                  <a:lnTo>
                    <a:pt x="31987" y="927012"/>
                  </a:lnTo>
                  <a:cubicBezTo>
                    <a:pt x="23503" y="927012"/>
                    <a:pt x="15367" y="923642"/>
                    <a:pt x="9369" y="917643"/>
                  </a:cubicBezTo>
                  <a:cubicBezTo>
                    <a:pt x="3370" y="911645"/>
                    <a:pt x="0" y="903509"/>
                    <a:pt x="0" y="895025"/>
                  </a:cubicBezTo>
                  <a:lnTo>
                    <a:pt x="0" y="31987"/>
                  </a:lnTo>
                  <a:cubicBezTo>
                    <a:pt x="0" y="23503"/>
                    <a:pt x="3370" y="15367"/>
                    <a:pt x="9369" y="9369"/>
                  </a:cubicBezTo>
                  <a:cubicBezTo>
                    <a:pt x="15367" y="3370"/>
                    <a:pt x="23503" y="0"/>
                    <a:pt x="31987" y="0"/>
                  </a:cubicBezTo>
                  <a:close/>
                </a:path>
              </a:pathLst>
            </a:custGeom>
            <a:solidFill>
              <a:srgbClr val="FFFAF5"/>
            </a:solidFill>
            <a:ln w="38100" cap="rnd">
              <a:solidFill>
                <a:srgbClr val="000000"/>
              </a:solidFill>
              <a:prstDash val="solid"/>
              <a:round/>
            </a:ln>
          </p:spPr>
        </p:sp>
        <p:sp>
          <p:nvSpPr>
            <p:cNvPr name="TextBox 16" id="16"/>
            <p:cNvSpPr txBox="true"/>
            <p:nvPr/>
          </p:nvSpPr>
          <p:spPr>
            <a:xfrm>
              <a:off x="0" y="-57150"/>
              <a:ext cx="1912389" cy="984162"/>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814893" y="3101398"/>
            <a:ext cx="923850" cy="1539751"/>
          </a:xfrm>
          <a:custGeom>
            <a:avLst/>
            <a:gdLst/>
            <a:ahLst/>
            <a:cxnLst/>
            <a:rect r="r" b="b" t="t" l="l"/>
            <a:pathLst>
              <a:path h="1539751" w="923850">
                <a:moveTo>
                  <a:pt x="0" y="0"/>
                </a:moveTo>
                <a:lnTo>
                  <a:pt x="923851" y="0"/>
                </a:lnTo>
                <a:lnTo>
                  <a:pt x="923851" y="1539750"/>
                </a:lnTo>
                <a:lnTo>
                  <a:pt x="0" y="1539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8906917" y="7613772"/>
            <a:ext cx="369901" cy="369901"/>
          </a:xfrm>
          <a:custGeom>
            <a:avLst/>
            <a:gdLst/>
            <a:ahLst/>
            <a:cxnLst/>
            <a:rect r="r" b="b" t="t" l="l"/>
            <a:pathLst>
              <a:path h="369901" w="369901">
                <a:moveTo>
                  <a:pt x="0" y="0"/>
                </a:moveTo>
                <a:lnTo>
                  <a:pt x="369901" y="0"/>
                </a:lnTo>
                <a:lnTo>
                  <a:pt x="369901" y="369901"/>
                </a:lnTo>
                <a:lnTo>
                  <a:pt x="0" y="369901"/>
                </a:lnTo>
                <a:lnTo>
                  <a:pt x="0" y="0"/>
                </a:lnTo>
                <a:close/>
              </a:path>
            </a:pathLst>
          </a:custGeom>
          <a:blipFill>
            <a:blip r:embed="rId6">
              <a:extLst>
                <a:ext uri="{96DAC541-7B7A-43D3-8B79-37D633B846F1}">
                  <asvg:svgBlip xmlns:asvg="http://schemas.microsoft.com/office/drawing/2016/SVG/main" r:embed="rId7"/>
                </a:ext>
              </a:extLst>
            </a:blip>
            <a:stretch>
              <a:fillRect l="-28336" t="-99659" r="-488942" b="-481477"/>
            </a:stretch>
          </a:blipFill>
        </p:spPr>
      </p:sp>
      <p:sp>
        <p:nvSpPr>
          <p:cNvPr name="TextBox 19" id="19"/>
          <p:cNvSpPr txBox="true"/>
          <p:nvPr/>
        </p:nvSpPr>
        <p:spPr>
          <a:xfrm rot="0">
            <a:off x="1738203" y="5017133"/>
            <a:ext cx="5839273" cy="308292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000000"/>
                </a:solidFill>
                <a:latin typeface="Alata"/>
              </a:rPr>
              <a:t>Giao diện phù hợp với sản phẩm</a:t>
            </a:r>
          </a:p>
          <a:p>
            <a:pPr algn="just" marL="755651" indent="-377825" lvl="1">
              <a:lnSpc>
                <a:spcPts val="4900"/>
              </a:lnSpc>
              <a:buFont typeface="Arial"/>
              <a:buChar char="•"/>
            </a:pPr>
            <a:r>
              <a:rPr lang="en-US" sz="3500">
                <a:solidFill>
                  <a:srgbClr val="000000"/>
                </a:solidFill>
                <a:latin typeface="Alata"/>
              </a:rPr>
              <a:t>Giao diện phù hợp với đối tượng mà website hướng đến</a:t>
            </a:r>
          </a:p>
        </p:txBody>
      </p:sp>
      <p:sp>
        <p:nvSpPr>
          <p:cNvPr name="TextBox 20" id="20"/>
          <p:cNvSpPr txBox="true"/>
          <p:nvPr/>
        </p:nvSpPr>
        <p:spPr>
          <a:xfrm rot="0">
            <a:off x="10206843" y="5458196"/>
            <a:ext cx="6739549" cy="184467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000000"/>
                </a:solidFill>
                <a:latin typeface="Alata"/>
              </a:rPr>
              <a:t>Thiếu tính năng</a:t>
            </a:r>
          </a:p>
          <a:p>
            <a:pPr algn="just" marL="755651" indent="-377825" lvl="1">
              <a:lnSpc>
                <a:spcPts val="4900"/>
              </a:lnSpc>
              <a:buFont typeface="Arial"/>
              <a:buChar char="•"/>
            </a:pPr>
            <a:r>
              <a:rPr lang="en-US" sz="3500">
                <a:solidFill>
                  <a:srgbClr val="000000"/>
                </a:solidFill>
                <a:latin typeface="Alata"/>
              </a:rPr>
              <a:t>Thiếu tính tương tác</a:t>
            </a:r>
          </a:p>
          <a:p>
            <a:pPr algn="just" marL="755651" indent="-377825" lvl="1">
              <a:lnSpc>
                <a:spcPts val="4900"/>
              </a:lnSpc>
              <a:buFont typeface="Arial"/>
              <a:buChar char="•"/>
            </a:pPr>
            <a:r>
              <a:rPr lang="en-US" sz="3500">
                <a:solidFill>
                  <a:srgbClr val="000000"/>
                </a:solidFill>
                <a:latin typeface="Alata"/>
              </a:rPr>
              <a:t>Thiếu thông tin cần thiết</a:t>
            </a:r>
          </a:p>
        </p:txBody>
      </p:sp>
      <p:sp>
        <p:nvSpPr>
          <p:cNvPr name="TextBox 21" id="21"/>
          <p:cNvSpPr txBox="true"/>
          <p:nvPr/>
        </p:nvSpPr>
        <p:spPr>
          <a:xfrm rot="0">
            <a:off x="4048630" y="1181100"/>
            <a:ext cx="10190740" cy="1084223"/>
          </a:xfrm>
          <a:prstGeom prst="rect">
            <a:avLst/>
          </a:prstGeom>
        </p:spPr>
        <p:txBody>
          <a:bodyPr anchor="t" rtlCol="false" tIns="0" lIns="0" bIns="0" rIns="0">
            <a:spAutoFit/>
          </a:bodyPr>
          <a:lstStyle/>
          <a:p>
            <a:pPr algn="ctr" marL="0" indent="0" lvl="0">
              <a:lnSpc>
                <a:spcPts val="8156"/>
              </a:lnSpc>
              <a:spcBef>
                <a:spcPct val="0"/>
              </a:spcBef>
            </a:pPr>
            <a:r>
              <a:rPr lang="en-US" sz="8156">
                <a:solidFill>
                  <a:srgbClr val="F1669C"/>
                </a:solidFill>
                <a:latin typeface="SVN-Androgyne"/>
              </a:rPr>
              <a:t>Ưu điểm &amp; nhược điểm</a:t>
            </a:r>
          </a:p>
        </p:txBody>
      </p:sp>
      <p:sp>
        <p:nvSpPr>
          <p:cNvPr name="TextBox 22" id="22"/>
          <p:cNvSpPr txBox="true"/>
          <p:nvPr/>
        </p:nvSpPr>
        <p:spPr>
          <a:xfrm rot="0">
            <a:off x="3497119" y="3548856"/>
            <a:ext cx="2321442" cy="649791"/>
          </a:xfrm>
          <a:prstGeom prst="rect">
            <a:avLst/>
          </a:prstGeom>
        </p:spPr>
        <p:txBody>
          <a:bodyPr anchor="t" rtlCol="false" tIns="0" lIns="0" bIns="0" rIns="0">
            <a:spAutoFit/>
          </a:bodyPr>
          <a:lstStyle/>
          <a:p>
            <a:pPr algn="ctr">
              <a:lnSpc>
                <a:spcPts val="5059"/>
              </a:lnSpc>
            </a:pPr>
            <a:r>
              <a:rPr lang="en-US" sz="4558">
                <a:solidFill>
                  <a:srgbClr val="483A00"/>
                </a:solidFill>
                <a:latin typeface="Baloo Thambi"/>
              </a:rPr>
              <a:t>ƯU ĐIỂM</a:t>
            </a:r>
          </a:p>
        </p:txBody>
      </p:sp>
      <p:sp>
        <p:nvSpPr>
          <p:cNvPr name="TextBox 23" id="23"/>
          <p:cNvSpPr txBox="true"/>
          <p:nvPr/>
        </p:nvSpPr>
        <p:spPr>
          <a:xfrm rot="0">
            <a:off x="11832978" y="3567464"/>
            <a:ext cx="3487277" cy="645718"/>
          </a:xfrm>
          <a:prstGeom prst="rect">
            <a:avLst/>
          </a:prstGeom>
        </p:spPr>
        <p:txBody>
          <a:bodyPr anchor="t" rtlCol="false" tIns="0" lIns="0" bIns="0" rIns="0">
            <a:spAutoFit/>
          </a:bodyPr>
          <a:lstStyle/>
          <a:p>
            <a:pPr algn="ctr">
              <a:lnSpc>
                <a:spcPts val="5029"/>
              </a:lnSpc>
            </a:pPr>
            <a:r>
              <a:rPr lang="en-US" sz="4531">
                <a:solidFill>
                  <a:srgbClr val="483A00"/>
                </a:solidFill>
                <a:latin typeface="Baloo Thambi"/>
              </a:rPr>
              <a:t>NHƯỢC ĐIỂM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186680" y="-313873"/>
            <a:ext cx="20394723" cy="11458126"/>
          </a:xfrm>
          <a:custGeom>
            <a:avLst/>
            <a:gdLst/>
            <a:ahLst/>
            <a:cxnLst/>
            <a:rect r="r" b="b" t="t" l="l"/>
            <a:pathLst>
              <a:path h="11458126" w="20394723">
                <a:moveTo>
                  <a:pt x="0" y="0"/>
                </a:moveTo>
                <a:lnTo>
                  <a:pt x="20394723" y="0"/>
                </a:lnTo>
                <a:lnTo>
                  <a:pt x="20394723" y="11458126"/>
                </a:lnTo>
                <a:lnTo>
                  <a:pt x="0" y="1145812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50396" y="3382654"/>
            <a:ext cx="5387445" cy="4065072"/>
          </a:xfrm>
          <a:custGeom>
            <a:avLst/>
            <a:gdLst/>
            <a:ahLst/>
            <a:cxnLst/>
            <a:rect r="r" b="b" t="t" l="l"/>
            <a:pathLst>
              <a:path h="4065072" w="5387445">
                <a:moveTo>
                  <a:pt x="0" y="0"/>
                </a:moveTo>
                <a:lnTo>
                  <a:pt x="5387445" y="0"/>
                </a:lnTo>
                <a:lnTo>
                  <a:pt x="5387445" y="4065072"/>
                </a:lnTo>
                <a:lnTo>
                  <a:pt x="0" y="4065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65208" y="354018"/>
            <a:ext cx="17557584" cy="9542255"/>
            <a:chOff x="0" y="0"/>
            <a:chExt cx="4624220" cy="2513187"/>
          </a:xfrm>
        </p:grpSpPr>
        <p:sp>
          <p:nvSpPr>
            <p:cNvPr name="Freeform 5" id="5"/>
            <p:cNvSpPr/>
            <p:nvPr/>
          </p:nvSpPr>
          <p:spPr>
            <a:xfrm flipH="false" flipV="false" rot="0">
              <a:off x="0" y="0"/>
              <a:ext cx="4624220" cy="2513187"/>
            </a:xfrm>
            <a:custGeom>
              <a:avLst/>
              <a:gdLst/>
              <a:ahLst/>
              <a:cxnLst/>
              <a:rect r="r" b="b" t="t" l="l"/>
              <a:pathLst>
                <a:path h="2513187" w="4624220">
                  <a:moveTo>
                    <a:pt x="22488" y="0"/>
                  </a:moveTo>
                  <a:lnTo>
                    <a:pt x="4601732" y="0"/>
                  </a:lnTo>
                  <a:cubicBezTo>
                    <a:pt x="4607696" y="0"/>
                    <a:pt x="4613416" y="2369"/>
                    <a:pt x="4617633" y="6587"/>
                  </a:cubicBezTo>
                  <a:cubicBezTo>
                    <a:pt x="4621850" y="10804"/>
                    <a:pt x="4624220" y="16524"/>
                    <a:pt x="4624220" y="22488"/>
                  </a:cubicBezTo>
                  <a:lnTo>
                    <a:pt x="4624220" y="2490698"/>
                  </a:lnTo>
                  <a:cubicBezTo>
                    <a:pt x="4624220" y="2503118"/>
                    <a:pt x="4614151" y="2513187"/>
                    <a:pt x="4601732" y="2513187"/>
                  </a:cubicBezTo>
                  <a:lnTo>
                    <a:pt x="22488" y="2513187"/>
                  </a:lnTo>
                  <a:cubicBezTo>
                    <a:pt x="16524" y="2513187"/>
                    <a:pt x="10804" y="2510817"/>
                    <a:pt x="6587" y="2506600"/>
                  </a:cubicBezTo>
                  <a:cubicBezTo>
                    <a:pt x="2369" y="2502383"/>
                    <a:pt x="0" y="2496663"/>
                    <a:pt x="0" y="2490698"/>
                  </a:cubicBezTo>
                  <a:lnTo>
                    <a:pt x="0" y="22488"/>
                  </a:lnTo>
                  <a:cubicBezTo>
                    <a:pt x="0" y="10068"/>
                    <a:pt x="10068" y="0"/>
                    <a:pt x="22488" y="0"/>
                  </a:cubicBezTo>
                  <a:close/>
                </a:path>
              </a:pathLst>
            </a:custGeom>
            <a:solidFill>
              <a:srgbClr val="FFEEC8"/>
            </a:solidFill>
          </p:spPr>
        </p:sp>
        <p:sp>
          <p:nvSpPr>
            <p:cNvPr name="TextBox 6" id="6"/>
            <p:cNvSpPr txBox="true"/>
            <p:nvPr/>
          </p:nvSpPr>
          <p:spPr>
            <a:xfrm>
              <a:off x="0" y="-28575"/>
              <a:ext cx="4624220" cy="2541762"/>
            </a:xfrm>
            <a:prstGeom prst="rect">
              <a:avLst/>
            </a:prstGeom>
          </p:spPr>
          <p:txBody>
            <a:bodyPr anchor="ctr" rtlCol="false" tIns="50800" lIns="50800" bIns="50800" rIns="50800"/>
            <a:lstStyle/>
            <a:p>
              <a:pPr algn="ctr">
                <a:lnSpc>
                  <a:spcPts val="2241"/>
                </a:lnSpc>
              </a:pPr>
            </a:p>
          </p:txBody>
        </p:sp>
      </p:grpSp>
      <p:sp>
        <p:nvSpPr>
          <p:cNvPr name="Freeform 7" id="7"/>
          <p:cNvSpPr/>
          <p:nvPr/>
        </p:nvSpPr>
        <p:spPr>
          <a:xfrm flipH="false" flipV="false" rot="346709">
            <a:off x="773493" y="2637608"/>
            <a:ext cx="4525221" cy="2748043"/>
          </a:xfrm>
          <a:custGeom>
            <a:avLst/>
            <a:gdLst/>
            <a:ahLst/>
            <a:cxnLst/>
            <a:rect r="r" b="b" t="t" l="l"/>
            <a:pathLst>
              <a:path h="2748043" w="4525221">
                <a:moveTo>
                  <a:pt x="0" y="0"/>
                </a:moveTo>
                <a:lnTo>
                  <a:pt x="4525221" y="0"/>
                </a:lnTo>
                <a:lnTo>
                  <a:pt x="4525221" y="2748043"/>
                </a:lnTo>
                <a:lnTo>
                  <a:pt x="0" y="2748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296801">
            <a:off x="13064845" y="3052524"/>
            <a:ext cx="4365564" cy="2651088"/>
          </a:xfrm>
          <a:custGeom>
            <a:avLst/>
            <a:gdLst/>
            <a:ahLst/>
            <a:cxnLst/>
            <a:rect r="r" b="b" t="t" l="l"/>
            <a:pathLst>
              <a:path h="2651088" w="4365564">
                <a:moveTo>
                  <a:pt x="0" y="2651088"/>
                </a:moveTo>
                <a:lnTo>
                  <a:pt x="4365564" y="2651088"/>
                </a:lnTo>
                <a:lnTo>
                  <a:pt x="4365564" y="0"/>
                </a:lnTo>
                <a:lnTo>
                  <a:pt x="0" y="0"/>
                </a:lnTo>
                <a:lnTo>
                  <a:pt x="0" y="2651088"/>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300008">
            <a:off x="12220502" y="7403268"/>
            <a:ext cx="4269583" cy="2592801"/>
          </a:xfrm>
          <a:custGeom>
            <a:avLst/>
            <a:gdLst/>
            <a:ahLst/>
            <a:cxnLst/>
            <a:rect r="r" b="b" t="t" l="l"/>
            <a:pathLst>
              <a:path h="2592801" w="4269583">
                <a:moveTo>
                  <a:pt x="0" y="0"/>
                </a:moveTo>
                <a:lnTo>
                  <a:pt x="4269583" y="0"/>
                </a:lnTo>
                <a:lnTo>
                  <a:pt x="4269583" y="2592801"/>
                </a:lnTo>
                <a:lnTo>
                  <a:pt x="0" y="2592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195369">
            <a:off x="1369260" y="7014151"/>
            <a:ext cx="4620589" cy="2805958"/>
          </a:xfrm>
          <a:custGeom>
            <a:avLst/>
            <a:gdLst/>
            <a:ahLst/>
            <a:cxnLst/>
            <a:rect r="r" b="b" t="t" l="l"/>
            <a:pathLst>
              <a:path h="2805958" w="4620589">
                <a:moveTo>
                  <a:pt x="0" y="2805958"/>
                </a:moveTo>
                <a:lnTo>
                  <a:pt x="4620590" y="2805958"/>
                </a:lnTo>
                <a:lnTo>
                  <a:pt x="4620590" y="0"/>
                </a:lnTo>
                <a:lnTo>
                  <a:pt x="0" y="0"/>
                </a:lnTo>
                <a:lnTo>
                  <a:pt x="0" y="2805958"/>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true" rot="-305447">
            <a:off x="7068004" y="549814"/>
            <a:ext cx="4535531" cy="2754304"/>
          </a:xfrm>
          <a:custGeom>
            <a:avLst/>
            <a:gdLst/>
            <a:ahLst/>
            <a:cxnLst/>
            <a:rect r="r" b="b" t="t" l="l"/>
            <a:pathLst>
              <a:path h="2754304" w="4535531">
                <a:moveTo>
                  <a:pt x="0" y="2754304"/>
                </a:moveTo>
                <a:lnTo>
                  <a:pt x="4535531" y="2754304"/>
                </a:lnTo>
                <a:lnTo>
                  <a:pt x="4535531" y="0"/>
                </a:lnTo>
                <a:lnTo>
                  <a:pt x="0" y="0"/>
                </a:lnTo>
                <a:lnTo>
                  <a:pt x="0" y="275430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858830">
            <a:off x="5358337" y="3580097"/>
            <a:ext cx="1528865" cy="1464931"/>
          </a:xfrm>
          <a:custGeom>
            <a:avLst/>
            <a:gdLst/>
            <a:ahLst/>
            <a:cxnLst/>
            <a:rect r="r" b="b" t="t" l="l"/>
            <a:pathLst>
              <a:path h="1464931" w="1528865">
                <a:moveTo>
                  <a:pt x="1528866" y="0"/>
                </a:moveTo>
                <a:lnTo>
                  <a:pt x="0" y="0"/>
                </a:lnTo>
                <a:lnTo>
                  <a:pt x="0" y="1464931"/>
                </a:lnTo>
                <a:lnTo>
                  <a:pt x="1528866" y="1464931"/>
                </a:lnTo>
                <a:lnTo>
                  <a:pt x="152886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2201961">
            <a:off x="8995550" y="2909828"/>
            <a:ext cx="680439" cy="804671"/>
          </a:xfrm>
          <a:custGeom>
            <a:avLst/>
            <a:gdLst/>
            <a:ahLst/>
            <a:cxnLst/>
            <a:rect r="r" b="b" t="t" l="l"/>
            <a:pathLst>
              <a:path h="804671" w="680439">
                <a:moveTo>
                  <a:pt x="0" y="0"/>
                </a:moveTo>
                <a:lnTo>
                  <a:pt x="680439" y="0"/>
                </a:lnTo>
                <a:lnTo>
                  <a:pt x="680439" y="804671"/>
                </a:lnTo>
                <a:lnTo>
                  <a:pt x="0" y="804671"/>
                </a:lnTo>
                <a:lnTo>
                  <a:pt x="0" y="0"/>
                </a:lnTo>
                <a:close/>
              </a:path>
            </a:pathLst>
          </a:custGeom>
          <a:blipFill>
            <a:blip r:embed="rId10">
              <a:extLst>
                <a:ext uri="{96DAC541-7B7A-43D3-8B79-37D633B846F1}">
                  <asvg:svgBlip xmlns:asvg="http://schemas.microsoft.com/office/drawing/2016/SVG/main" r:embed="rId11"/>
                </a:ext>
              </a:extLst>
            </a:blip>
            <a:stretch>
              <a:fillRect l="0" t="0" r="-31675" b="-20789"/>
            </a:stretch>
          </a:blipFill>
        </p:spPr>
      </p:sp>
      <p:sp>
        <p:nvSpPr>
          <p:cNvPr name="Freeform 14" id="14"/>
          <p:cNvSpPr/>
          <p:nvPr/>
        </p:nvSpPr>
        <p:spPr>
          <a:xfrm flipH="false" flipV="false" rot="6684578">
            <a:off x="12109062" y="4214883"/>
            <a:ext cx="829282" cy="980690"/>
          </a:xfrm>
          <a:custGeom>
            <a:avLst/>
            <a:gdLst/>
            <a:ahLst/>
            <a:cxnLst/>
            <a:rect r="r" b="b" t="t" l="l"/>
            <a:pathLst>
              <a:path h="980690" w="829282">
                <a:moveTo>
                  <a:pt x="0" y="0"/>
                </a:moveTo>
                <a:lnTo>
                  <a:pt x="829283" y="0"/>
                </a:lnTo>
                <a:lnTo>
                  <a:pt x="829283" y="980690"/>
                </a:lnTo>
                <a:lnTo>
                  <a:pt x="0" y="980690"/>
                </a:lnTo>
                <a:lnTo>
                  <a:pt x="0" y="0"/>
                </a:lnTo>
                <a:close/>
              </a:path>
            </a:pathLst>
          </a:custGeom>
          <a:blipFill>
            <a:blip r:embed="rId10">
              <a:extLst>
                <a:ext uri="{96DAC541-7B7A-43D3-8B79-37D633B846F1}">
                  <asvg:svgBlip xmlns:asvg="http://schemas.microsoft.com/office/drawing/2016/SVG/main" r:embed="rId11"/>
                </a:ext>
              </a:extLst>
            </a:blip>
            <a:stretch>
              <a:fillRect l="0" t="0" r="-31675" b="-20789"/>
            </a:stretch>
          </a:blipFill>
        </p:spPr>
      </p:sp>
      <p:sp>
        <p:nvSpPr>
          <p:cNvPr name="Freeform 15" id="15"/>
          <p:cNvSpPr/>
          <p:nvPr/>
        </p:nvSpPr>
        <p:spPr>
          <a:xfrm flipH="true" flipV="false" rot="-4153363">
            <a:off x="5308852" y="6315092"/>
            <a:ext cx="1124449" cy="1077426"/>
          </a:xfrm>
          <a:custGeom>
            <a:avLst/>
            <a:gdLst/>
            <a:ahLst/>
            <a:cxnLst/>
            <a:rect r="r" b="b" t="t" l="l"/>
            <a:pathLst>
              <a:path h="1077426" w="1124449">
                <a:moveTo>
                  <a:pt x="1124448" y="0"/>
                </a:moveTo>
                <a:lnTo>
                  <a:pt x="0" y="0"/>
                </a:lnTo>
                <a:lnTo>
                  <a:pt x="0" y="1077426"/>
                </a:lnTo>
                <a:lnTo>
                  <a:pt x="1124448" y="1077426"/>
                </a:lnTo>
                <a:lnTo>
                  <a:pt x="112444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true" rot="-6513978">
            <a:off x="11041185" y="6923214"/>
            <a:ext cx="1351211" cy="1294706"/>
          </a:xfrm>
          <a:custGeom>
            <a:avLst/>
            <a:gdLst/>
            <a:ahLst/>
            <a:cxnLst/>
            <a:rect r="r" b="b" t="t" l="l"/>
            <a:pathLst>
              <a:path h="1294706" w="1351211">
                <a:moveTo>
                  <a:pt x="1351211" y="1294706"/>
                </a:moveTo>
                <a:lnTo>
                  <a:pt x="0" y="1294706"/>
                </a:lnTo>
                <a:lnTo>
                  <a:pt x="0" y="0"/>
                </a:lnTo>
                <a:lnTo>
                  <a:pt x="1351211" y="0"/>
                </a:lnTo>
                <a:lnTo>
                  <a:pt x="1351211" y="129470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680340" y="3512314"/>
            <a:ext cx="7327557" cy="3805754"/>
          </a:xfrm>
          <a:custGeom>
            <a:avLst/>
            <a:gdLst/>
            <a:ahLst/>
            <a:cxnLst/>
            <a:rect r="r" b="b" t="t" l="l"/>
            <a:pathLst>
              <a:path h="3805754" w="7327557">
                <a:moveTo>
                  <a:pt x="0" y="0"/>
                </a:moveTo>
                <a:lnTo>
                  <a:pt x="7327557" y="0"/>
                </a:lnTo>
                <a:lnTo>
                  <a:pt x="7327557" y="3805753"/>
                </a:lnTo>
                <a:lnTo>
                  <a:pt x="0" y="3805753"/>
                </a:lnTo>
                <a:lnTo>
                  <a:pt x="0" y="0"/>
                </a:lnTo>
                <a:close/>
              </a:path>
            </a:pathLst>
          </a:custGeom>
          <a:blipFill>
            <a:blip r:embed="rId12"/>
            <a:stretch>
              <a:fillRect l="0" t="-300" r="0" b="-300"/>
            </a:stretch>
          </a:blipFill>
        </p:spPr>
      </p:sp>
      <p:sp>
        <p:nvSpPr>
          <p:cNvPr name="TextBox 18" id="18"/>
          <p:cNvSpPr txBox="true"/>
          <p:nvPr/>
        </p:nvSpPr>
        <p:spPr>
          <a:xfrm rot="0">
            <a:off x="6396054" y="4205514"/>
            <a:ext cx="5738943" cy="2944797"/>
          </a:xfrm>
          <a:prstGeom prst="rect">
            <a:avLst/>
          </a:prstGeom>
        </p:spPr>
        <p:txBody>
          <a:bodyPr anchor="t" rtlCol="false" tIns="0" lIns="0" bIns="0" rIns="0">
            <a:spAutoFit/>
          </a:bodyPr>
          <a:lstStyle/>
          <a:p>
            <a:pPr algn="ctr">
              <a:lnSpc>
                <a:spcPts val="5747"/>
              </a:lnSpc>
            </a:pPr>
            <a:r>
              <a:rPr lang="en-US" sz="6049">
                <a:solidFill>
                  <a:srgbClr val="F17D54"/>
                </a:solidFill>
                <a:latin typeface="Baloo Thambi"/>
              </a:rPr>
              <a:t>Định hướng phát triển </a:t>
            </a:r>
          </a:p>
          <a:p>
            <a:pPr algn="ctr">
              <a:lnSpc>
                <a:spcPts val="5747"/>
              </a:lnSpc>
            </a:pPr>
            <a:r>
              <a:rPr lang="en-US" sz="6049">
                <a:solidFill>
                  <a:srgbClr val="F17D54"/>
                </a:solidFill>
                <a:latin typeface="Baloo Thambi"/>
              </a:rPr>
              <a:t>của website trong tương lai</a:t>
            </a:r>
          </a:p>
        </p:txBody>
      </p:sp>
      <p:sp>
        <p:nvSpPr>
          <p:cNvPr name="TextBox 19" id="19"/>
          <p:cNvSpPr txBox="true"/>
          <p:nvPr/>
        </p:nvSpPr>
        <p:spPr>
          <a:xfrm rot="0">
            <a:off x="7228634" y="1162687"/>
            <a:ext cx="4214272" cy="1417955"/>
          </a:xfrm>
          <a:prstGeom prst="rect">
            <a:avLst/>
          </a:prstGeom>
        </p:spPr>
        <p:txBody>
          <a:bodyPr anchor="t" rtlCol="false" tIns="0" lIns="0" bIns="0" rIns="0">
            <a:spAutoFit/>
          </a:bodyPr>
          <a:lstStyle/>
          <a:p>
            <a:pPr algn="ctr">
              <a:lnSpc>
                <a:spcPts val="3699"/>
              </a:lnSpc>
              <a:spcBef>
                <a:spcPct val="0"/>
              </a:spcBef>
            </a:pPr>
            <a:r>
              <a:rPr lang="en-US" sz="3699">
                <a:solidFill>
                  <a:srgbClr val="000000"/>
                </a:solidFill>
                <a:latin typeface="Alata"/>
              </a:rPr>
              <a:t>Tối ưu hóa tính năng và trải nghiệm người dùng</a:t>
            </a:r>
          </a:p>
        </p:txBody>
      </p:sp>
      <p:sp>
        <p:nvSpPr>
          <p:cNvPr name="TextBox 20" id="20"/>
          <p:cNvSpPr txBox="true"/>
          <p:nvPr/>
        </p:nvSpPr>
        <p:spPr>
          <a:xfrm rot="0">
            <a:off x="12958675" y="3707190"/>
            <a:ext cx="4604448" cy="1417955"/>
          </a:xfrm>
          <a:prstGeom prst="rect">
            <a:avLst/>
          </a:prstGeom>
        </p:spPr>
        <p:txBody>
          <a:bodyPr anchor="t" rtlCol="false" tIns="0" lIns="0" bIns="0" rIns="0">
            <a:spAutoFit/>
          </a:bodyPr>
          <a:lstStyle/>
          <a:p>
            <a:pPr algn="ctr">
              <a:lnSpc>
                <a:spcPts val="3699"/>
              </a:lnSpc>
              <a:spcBef>
                <a:spcPct val="0"/>
              </a:spcBef>
            </a:pPr>
            <a:r>
              <a:rPr lang="en-US" sz="3699">
                <a:solidFill>
                  <a:srgbClr val="000000"/>
                </a:solidFill>
                <a:latin typeface="Alata"/>
              </a:rPr>
              <a:t>Tăng cường tính tương tác và hỗ trợ khách hàng</a:t>
            </a:r>
          </a:p>
        </p:txBody>
      </p:sp>
      <p:sp>
        <p:nvSpPr>
          <p:cNvPr name="TextBox 21" id="21"/>
          <p:cNvSpPr txBox="true"/>
          <p:nvPr/>
        </p:nvSpPr>
        <p:spPr>
          <a:xfrm rot="0">
            <a:off x="11941432" y="8176065"/>
            <a:ext cx="4862793" cy="951230"/>
          </a:xfrm>
          <a:prstGeom prst="rect">
            <a:avLst/>
          </a:prstGeom>
        </p:spPr>
        <p:txBody>
          <a:bodyPr anchor="t" rtlCol="false" tIns="0" lIns="0" bIns="0" rIns="0">
            <a:spAutoFit/>
          </a:bodyPr>
          <a:lstStyle/>
          <a:p>
            <a:pPr algn="ctr">
              <a:lnSpc>
                <a:spcPts val="3699"/>
              </a:lnSpc>
              <a:spcBef>
                <a:spcPct val="0"/>
              </a:spcBef>
            </a:pPr>
            <a:r>
              <a:rPr lang="en-US" sz="3699">
                <a:solidFill>
                  <a:srgbClr val="000000"/>
                </a:solidFill>
                <a:latin typeface="Alata"/>
              </a:rPr>
              <a:t>Cung cấp thông tin đầy đủ và minh bạch</a:t>
            </a:r>
          </a:p>
        </p:txBody>
      </p:sp>
      <p:sp>
        <p:nvSpPr>
          <p:cNvPr name="TextBox 22" id="22"/>
          <p:cNvSpPr txBox="true"/>
          <p:nvPr/>
        </p:nvSpPr>
        <p:spPr>
          <a:xfrm rot="0">
            <a:off x="1073754" y="3340752"/>
            <a:ext cx="3679550" cy="1417955"/>
          </a:xfrm>
          <a:prstGeom prst="rect">
            <a:avLst/>
          </a:prstGeom>
        </p:spPr>
        <p:txBody>
          <a:bodyPr anchor="t" rtlCol="false" tIns="0" lIns="0" bIns="0" rIns="0">
            <a:spAutoFit/>
          </a:bodyPr>
          <a:lstStyle/>
          <a:p>
            <a:pPr algn="ctr">
              <a:lnSpc>
                <a:spcPts val="3699"/>
              </a:lnSpc>
              <a:spcBef>
                <a:spcPct val="0"/>
              </a:spcBef>
            </a:pPr>
            <a:r>
              <a:rPr lang="en-US" sz="3699">
                <a:solidFill>
                  <a:srgbClr val="000000"/>
                </a:solidFill>
                <a:latin typeface="Alata"/>
              </a:rPr>
              <a:t>Xây dựng cộng đồng và tương tác xã hội</a:t>
            </a:r>
          </a:p>
        </p:txBody>
      </p:sp>
      <p:sp>
        <p:nvSpPr>
          <p:cNvPr name="TextBox 23" id="23"/>
          <p:cNvSpPr txBox="true"/>
          <p:nvPr/>
        </p:nvSpPr>
        <p:spPr>
          <a:xfrm rot="0">
            <a:off x="1977371" y="7602326"/>
            <a:ext cx="3404368" cy="1417955"/>
          </a:xfrm>
          <a:prstGeom prst="rect">
            <a:avLst/>
          </a:prstGeom>
        </p:spPr>
        <p:txBody>
          <a:bodyPr anchor="t" rtlCol="false" tIns="0" lIns="0" bIns="0" rIns="0">
            <a:spAutoFit/>
          </a:bodyPr>
          <a:lstStyle/>
          <a:p>
            <a:pPr algn="ctr">
              <a:lnSpc>
                <a:spcPts val="3699"/>
              </a:lnSpc>
              <a:spcBef>
                <a:spcPct val="0"/>
              </a:spcBef>
            </a:pPr>
            <a:r>
              <a:rPr lang="en-US" sz="3699">
                <a:solidFill>
                  <a:srgbClr val="000000"/>
                </a:solidFill>
                <a:latin typeface="Alata"/>
              </a:rPr>
              <a:t>Tăng cường bảo mật thông tin cá nhân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993" t="-61988" r="-12993" b="-61988"/>
            </a:stretch>
          </a:blipFill>
        </p:spPr>
      </p:sp>
      <p:sp>
        <p:nvSpPr>
          <p:cNvPr name="Freeform 3" id="3"/>
          <p:cNvSpPr/>
          <p:nvPr/>
        </p:nvSpPr>
        <p:spPr>
          <a:xfrm flipH="false" flipV="false" rot="0">
            <a:off x="-366745" y="-357992"/>
            <a:ext cx="10066789" cy="8229600"/>
          </a:xfrm>
          <a:custGeom>
            <a:avLst/>
            <a:gdLst/>
            <a:ahLst/>
            <a:cxnLst/>
            <a:rect r="r" b="b" t="t" l="l"/>
            <a:pathLst>
              <a:path h="8229600" w="10066789">
                <a:moveTo>
                  <a:pt x="0" y="0"/>
                </a:moveTo>
                <a:lnTo>
                  <a:pt x="10066789" y="0"/>
                </a:lnTo>
                <a:lnTo>
                  <a:pt x="10066789"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002158" y="7433458"/>
            <a:ext cx="10066789" cy="8229600"/>
          </a:xfrm>
          <a:custGeom>
            <a:avLst/>
            <a:gdLst/>
            <a:ahLst/>
            <a:cxnLst/>
            <a:rect r="r" b="b" t="t" l="l"/>
            <a:pathLst>
              <a:path h="8229600" w="10066789">
                <a:moveTo>
                  <a:pt x="0" y="0"/>
                </a:moveTo>
                <a:lnTo>
                  <a:pt x="10066789" y="0"/>
                </a:lnTo>
                <a:lnTo>
                  <a:pt x="1006678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0505919" y="-996167"/>
            <a:ext cx="10066789" cy="8229600"/>
          </a:xfrm>
          <a:custGeom>
            <a:avLst/>
            <a:gdLst/>
            <a:ahLst/>
            <a:cxnLst/>
            <a:rect r="r" b="b" t="t" l="l"/>
            <a:pathLst>
              <a:path h="8229600" w="10066789">
                <a:moveTo>
                  <a:pt x="0" y="0"/>
                </a:moveTo>
                <a:lnTo>
                  <a:pt x="10066789" y="0"/>
                </a:lnTo>
                <a:lnTo>
                  <a:pt x="10066789" y="8229600"/>
                </a:lnTo>
                <a:lnTo>
                  <a:pt x="0" y="8229600"/>
                </a:lnTo>
                <a:lnTo>
                  <a:pt x="0" y="0"/>
                </a:lnTo>
                <a:close/>
              </a:path>
            </a:pathLst>
          </a:custGeom>
          <a:blipFill>
            <a:blip r:embed="rId3"/>
            <a:stretch>
              <a:fillRect l="0" t="0" r="0" b="0"/>
            </a:stretch>
          </a:blipFill>
        </p:spPr>
      </p:sp>
      <p:sp>
        <p:nvSpPr>
          <p:cNvPr name="Freeform 6" id="6"/>
          <p:cNvSpPr/>
          <p:nvPr/>
        </p:nvSpPr>
        <p:spPr>
          <a:xfrm flipH="false" flipV="true" rot="10034853">
            <a:off x="2404904" y="3683232"/>
            <a:ext cx="9386333" cy="8211630"/>
          </a:xfrm>
          <a:custGeom>
            <a:avLst/>
            <a:gdLst/>
            <a:ahLst/>
            <a:cxnLst/>
            <a:rect r="r" b="b" t="t" l="l"/>
            <a:pathLst>
              <a:path h="8211630" w="9386333">
                <a:moveTo>
                  <a:pt x="0" y="8211630"/>
                </a:moveTo>
                <a:lnTo>
                  <a:pt x="9386333" y="8211630"/>
                </a:lnTo>
                <a:lnTo>
                  <a:pt x="9386333" y="0"/>
                </a:lnTo>
                <a:lnTo>
                  <a:pt x="0" y="0"/>
                </a:lnTo>
                <a:lnTo>
                  <a:pt x="0" y="821163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10034853">
            <a:off x="-2273849" y="-3199427"/>
            <a:ext cx="9386333" cy="8211630"/>
          </a:xfrm>
          <a:custGeom>
            <a:avLst/>
            <a:gdLst/>
            <a:ahLst/>
            <a:cxnLst/>
            <a:rect r="r" b="b" t="t" l="l"/>
            <a:pathLst>
              <a:path h="8211630" w="9386333">
                <a:moveTo>
                  <a:pt x="0" y="8211629"/>
                </a:moveTo>
                <a:lnTo>
                  <a:pt x="9386333" y="8211629"/>
                </a:lnTo>
                <a:lnTo>
                  <a:pt x="9386333" y="0"/>
                </a:lnTo>
                <a:lnTo>
                  <a:pt x="0" y="0"/>
                </a:lnTo>
                <a:lnTo>
                  <a:pt x="0" y="82116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10034853">
            <a:off x="13594833" y="-1712858"/>
            <a:ext cx="9386333" cy="8211630"/>
          </a:xfrm>
          <a:custGeom>
            <a:avLst/>
            <a:gdLst/>
            <a:ahLst/>
            <a:cxnLst/>
            <a:rect r="r" b="b" t="t" l="l"/>
            <a:pathLst>
              <a:path h="8211630" w="9386333">
                <a:moveTo>
                  <a:pt x="0" y="8211629"/>
                </a:moveTo>
                <a:lnTo>
                  <a:pt x="9386334" y="8211629"/>
                </a:lnTo>
                <a:lnTo>
                  <a:pt x="9386334" y="0"/>
                </a:lnTo>
                <a:lnTo>
                  <a:pt x="0" y="0"/>
                </a:lnTo>
                <a:lnTo>
                  <a:pt x="0" y="8211629"/>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28700" y="1028700"/>
            <a:ext cx="16230600" cy="82296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EEC8"/>
            </a:solidFill>
          </p:spPr>
        </p:sp>
        <p:sp>
          <p:nvSpPr>
            <p:cNvPr name="TextBox 11" id="11"/>
            <p:cNvSpPr txBox="true"/>
            <p:nvPr/>
          </p:nvSpPr>
          <p:spPr>
            <a:xfrm>
              <a:off x="0" y="-28575"/>
              <a:ext cx="4274726" cy="2196042"/>
            </a:xfrm>
            <a:prstGeom prst="rect">
              <a:avLst/>
            </a:prstGeom>
          </p:spPr>
          <p:txBody>
            <a:bodyPr anchor="ctr" rtlCol="false" tIns="50800" lIns="50800" bIns="50800" rIns="50800"/>
            <a:lstStyle/>
            <a:p>
              <a:pPr algn="ctr">
                <a:lnSpc>
                  <a:spcPts val="2241"/>
                </a:lnSpc>
              </a:pPr>
            </a:p>
          </p:txBody>
        </p:sp>
      </p:grpSp>
      <p:grpSp>
        <p:nvGrpSpPr>
          <p:cNvPr name="Group 12" id="12"/>
          <p:cNvGrpSpPr/>
          <p:nvPr/>
        </p:nvGrpSpPr>
        <p:grpSpPr>
          <a:xfrm rot="0">
            <a:off x="2554611" y="5946888"/>
            <a:ext cx="1306368" cy="1286544"/>
            <a:chOff x="0" y="0"/>
            <a:chExt cx="344064" cy="338843"/>
          </a:xfrm>
        </p:grpSpPr>
        <p:sp>
          <p:nvSpPr>
            <p:cNvPr name="Freeform 13" id="13"/>
            <p:cNvSpPr/>
            <p:nvPr/>
          </p:nvSpPr>
          <p:spPr>
            <a:xfrm flipH="false" flipV="false" rot="0">
              <a:off x="0" y="0"/>
              <a:ext cx="344064" cy="338843"/>
            </a:xfrm>
            <a:custGeom>
              <a:avLst/>
              <a:gdLst/>
              <a:ahLst/>
              <a:cxnLst/>
              <a:rect r="r" b="b" t="t" l="l"/>
              <a:pathLst>
                <a:path h="338843" w="344064">
                  <a:moveTo>
                    <a:pt x="169421" y="0"/>
                  </a:moveTo>
                  <a:lnTo>
                    <a:pt x="174643" y="0"/>
                  </a:lnTo>
                  <a:cubicBezTo>
                    <a:pt x="268212" y="0"/>
                    <a:pt x="344064" y="75853"/>
                    <a:pt x="344064" y="169421"/>
                  </a:cubicBezTo>
                  <a:lnTo>
                    <a:pt x="344064" y="169421"/>
                  </a:lnTo>
                  <a:cubicBezTo>
                    <a:pt x="344064" y="214355"/>
                    <a:pt x="326214" y="257448"/>
                    <a:pt x="294442" y="289221"/>
                  </a:cubicBezTo>
                  <a:cubicBezTo>
                    <a:pt x="262669" y="320993"/>
                    <a:pt x="219576" y="338843"/>
                    <a:pt x="174643" y="338843"/>
                  </a:cubicBezTo>
                  <a:lnTo>
                    <a:pt x="169421" y="338843"/>
                  </a:lnTo>
                  <a:cubicBezTo>
                    <a:pt x="75853" y="338843"/>
                    <a:pt x="0" y="262990"/>
                    <a:pt x="0" y="169421"/>
                  </a:cubicBezTo>
                  <a:lnTo>
                    <a:pt x="0" y="169421"/>
                  </a:lnTo>
                  <a:cubicBezTo>
                    <a:pt x="0" y="75853"/>
                    <a:pt x="75853" y="0"/>
                    <a:pt x="169421" y="0"/>
                  </a:cubicBezTo>
                  <a:close/>
                </a:path>
              </a:pathLst>
            </a:custGeom>
            <a:solidFill>
              <a:srgbClr val="F9705A"/>
            </a:solidFill>
          </p:spPr>
        </p:sp>
        <p:sp>
          <p:nvSpPr>
            <p:cNvPr name="TextBox 14" id="14"/>
            <p:cNvSpPr txBox="true"/>
            <p:nvPr/>
          </p:nvSpPr>
          <p:spPr>
            <a:xfrm>
              <a:off x="0" y="-28575"/>
              <a:ext cx="344064" cy="367418"/>
            </a:xfrm>
            <a:prstGeom prst="rect">
              <a:avLst/>
            </a:prstGeom>
          </p:spPr>
          <p:txBody>
            <a:bodyPr anchor="ctr" rtlCol="false" tIns="50800" lIns="50800" bIns="50800" rIns="50800"/>
            <a:lstStyle/>
            <a:p>
              <a:pPr algn="ctr">
                <a:lnSpc>
                  <a:spcPts val="2241"/>
                </a:lnSpc>
              </a:pPr>
            </a:p>
          </p:txBody>
        </p:sp>
      </p:grpSp>
      <p:grpSp>
        <p:nvGrpSpPr>
          <p:cNvPr name="Group 15" id="15"/>
          <p:cNvGrpSpPr/>
          <p:nvPr/>
        </p:nvGrpSpPr>
        <p:grpSpPr>
          <a:xfrm rot="0">
            <a:off x="4315618" y="5946888"/>
            <a:ext cx="1306368" cy="1286544"/>
            <a:chOff x="0" y="0"/>
            <a:chExt cx="344064" cy="338843"/>
          </a:xfrm>
        </p:grpSpPr>
        <p:sp>
          <p:nvSpPr>
            <p:cNvPr name="Freeform 16" id="16"/>
            <p:cNvSpPr/>
            <p:nvPr/>
          </p:nvSpPr>
          <p:spPr>
            <a:xfrm flipH="false" flipV="false" rot="0">
              <a:off x="0" y="0"/>
              <a:ext cx="344064" cy="338843"/>
            </a:xfrm>
            <a:custGeom>
              <a:avLst/>
              <a:gdLst/>
              <a:ahLst/>
              <a:cxnLst/>
              <a:rect r="r" b="b" t="t" l="l"/>
              <a:pathLst>
                <a:path h="338843" w="344064">
                  <a:moveTo>
                    <a:pt x="169421" y="0"/>
                  </a:moveTo>
                  <a:lnTo>
                    <a:pt x="174643" y="0"/>
                  </a:lnTo>
                  <a:cubicBezTo>
                    <a:pt x="268212" y="0"/>
                    <a:pt x="344064" y="75853"/>
                    <a:pt x="344064" y="169421"/>
                  </a:cubicBezTo>
                  <a:lnTo>
                    <a:pt x="344064" y="169421"/>
                  </a:lnTo>
                  <a:cubicBezTo>
                    <a:pt x="344064" y="214355"/>
                    <a:pt x="326214" y="257448"/>
                    <a:pt x="294442" y="289221"/>
                  </a:cubicBezTo>
                  <a:cubicBezTo>
                    <a:pt x="262669" y="320993"/>
                    <a:pt x="219576" y="338843"/>
                    <a:pt x="174643" y="338843"/>
                  </a:cubicBezTo>
                  <a:lnTo>
                    <a:pt x="169421" y="338843"/>
                  </a:lnTo>
                  <a:cubicBezTo>
                    <a:pt x="75853" y="338843"/>
                    <a:pt x="0" y="262990"/>
                    <a:pt x="0" y="169421"/>
                  </a:cubicBezTo>
                  <a:lnTo>
                    <a:pt x="0" y="169421"/>
                  </a:lnTo>
                  <a:cubicBezTo>
                    <a:pt x="0" y="75853"/>
                    <a:pt x="75853" y="0"/>
                    <a:pt x="169421" y="0"/>
                  </a:cubicBezTo>
                  <a:close/>
                </a:path>
              </a:pathLst>
            </a:custGeom>
            <a:solidFill>
              <a:srgbClr val="F9705A"/>
            </a:solidFill>
          </p:spPr>
        </p:sp>
        <p:sp>
          <p:nvSpPr>
            <p:cNvPr name="TextBox 17" id="17"/>
            <p:cNvSpPr txBox="true"/>
            <p:nvPr/>
          </p:nvSpPr>
          <p:spPr>
            <a:xfrm>
              <a:off x="0" y="-28575"/>
              <a:ext cx="344064" cy="367418"/>
            </a:xfrm>
            <a:prstGeom prst="rect">
              <a:avLst/>
            </a:prstGeom>
          </p:spPr>
          <p:txBody>
            <a:bodyPr anchor="ctr" rtlCol="false" tIns="50800" lIns="50800" bIns="50800" rIns="50800"/>
            <a:lstStyle/>
            <a:p>
              <a:pPr algn="ctr">
                <a:lnSpc>
                  <a:spcPts val="2241"/>
                </a:lnSpc>
              </a:pPr>
            </a:p>
          </p:txBody>
        </p:sp>
      </p:grpSp>
      <p:grpSp>
        <p:nvGrpSpPr>
          <p:cNvPr name="Group 18" id="18"/>
          <p:cNvGrpSpPr/>
          <p:nvPr/>
        </p:nvGrpSpPr>
        <p:grpSpPr>
          <a:xfrm rot="0">
            <a:off x="6076625" y="5946888"/>
            <a:ext cx="1306368" cy="1286544"/>
            <a:chOff x="0" y="0"/>
            <a:chExt cx="344064" cy="338843"/>
          </a:xfrm>
        </p:grpSpPr>
        <p:sp>
          <p:nvSpPr>
            <p:cNvPr name="Freeform 19" id="19"/>
            <p:cNvSpPr/>
            <p:nvPr/>
          </p:nvSpPr>
          <p:spPr>
            <a:xfrm flipH="false" flipV="false" rot="0">
              <a:off x="0" y="0"/>
              <a:ext cx="344064" cy="338843"/>
            </a:xfrm>
            <a:custGeom>
              <a:avLst/>
              <a:gdLst/>
              <a:ahLst/>
              <a:cxnLst/>
              <a:rect r="r" b="b" t="t" l="l"/>
              <a:pathLst>
                <a:path h="338843" w="344064">
                  <a:moveTo>
                    <a:pt x="169421" y="0"/>
                  </a:moveTo>
                  <a:lnTo>
                    <a:pt x="174643" y="0"/>
                  </a:lnTo>
                  <a:cubicBezTo>
                    <a:pt x="268212" y="0"/>
                    <a:pt x="344064" y="75853"/>
                    <a:pt x="344064" y="169421"/>
                  </a:cubicBezTo>
                  <a:lnTo>
                    <a:pt x="344064" y="169421"/>
                  </a:lnTo>
                  <a:cubicBezTo>
                    <a:pt x="344064" y="214355"/>
                    <a:pt x="326214" y="257448"/>
                    <a:pt x="294442" y="289221"/>
                  </a:cubicBezTo>
                  <a:cubicBezTo>
                    <a:pt x="262669" y="320993"/>
                    <a:pt x="219576" y="338843"/>
                    <a:pt x="174643" y="338843"/>
                  </a:cubicBezTo>
                  <a:lnTo>
                    <a:pt x="169421" y="338843"/>
                  </a:lnTo>
                  <a:cubicBezTo>
                    <a:pt x="75853" y="338843"/>
                    <a:pt x="0" y="262990"/>
                    <a:pt x="0" y="169421"/>
                  </a:cubicBezTo>
                  <a:lnTo>
                    <a:pt x="0" y="169421"/>
                  </a:lnTo>
                  <a:cubicBezTo>
                    <a:pt x="0" y="75853"/>
                    <a:pt x="75853" y="0"/>
                    <a:pt x="169421" y="0"/>
                  </a:cubicBezTo>
                  <a:close/>
                </a:path>
              </a:pathLst>
            </a:custGeom>
            <a:solidFill>
              <a:srgbClr val="F9705A"/>
            </a:solidFill>
          </p:spPr>
        </p:sp>
        <p:sp>
          <p:nvSpPr>
            <p:cNvPr name="TextBox 20" id="20"/>
            <p:cNvSpPr txBox="true"/>
            <p:nvPr/>
          </p:nvSpPr>
          <p:spPr>
            <a:xfrm>
              <a:off x="0" y="-28575"/>
              <a:ext cx="344064" cy="367418"/>
            </a:xfrm>
            <a:prstGeom prst="rect">
              <a:avLst/>
            </a:prstGeom>
          </p:spPr>
          <p:txBody>
            <a:bodyPr anchor="ctr" rtlCol="false" tIns="50800" lIns="50800" bIns="50800" rIns="50800"/>
            <a:lstStyle/>
            <a:p>
              <a:pPr algn="ctr">
                <a:lnSpc>
                  <a:spcPts val="2241"/>
                </a:lnSpc>
              </a:pPr>
            </a:p>
          </p:txBody>
        </p:sp>
      </p:grpSp>
      <p:grpSp>
        <p:nvGrpSpPr>
          <p:cNvPr name="Group 21" id="21"/>
          <p:cNvGrpSpPr/>
          <p:nvPr/>
        </p:nvGrpSpPr>
        <p:grpSpPr>
          <a:xfrm rot="0">
            <a:off x="7837632" y="5946888"/>
            <a:ext cx="1306368" cy="1286544"/>
            <a:chOff x="0" y="0"/>
            <a:chExt cx="344064" cy="338843"/>
          </a:xfrm>
        </p:grpSpPr>
        <p:sp>
          <p:nvSpPr>
            <p:cNvPr name="Freeform 22" id="22"/>
            <p:cNvSpPr/>
            <p:nvPr/>
          </p:nvSpPr>
          <p:spPr>
            <a:xfrm flipH="false" flipV="false" rot="0">
              <a:off x="0" y="0"/>
              <a:ext cx="344064" cy="338843"/>
            </a:xfrm>
            <a:custGeom>
              <a:avLst/>
              <a:gdLst/>
              <a:ahLst/>
              <a:cxnLst/>
              <a:rect r="r" b="b" t="t" l="l"/>
              <a:pathLst>
                <a:path h="338843" w="344064">
                  <a:moveTo>
                    <a:pt x="169421" y="0"/>
                  </a:moveTo>
                  <a:lnTo>
                    <a:pt x="174643" y="0"/>
                  </a:lnTo>
                  <a:cubicBezTo>
                    <a:pt x="268212" y="0"/>
                    <a:pt x="344064" y="75853"/>
                    <a:pt x="344064" y="169421"/>
                  </a:cubicBezTo>
                  <a:lnTo>
                    <a:pt x="344064" y="169421"/>
                  </a:lnTo>
                  <a:cubicBezTo>
                    <a:pt x="344064" y="214355"/>
                    <a:pt x="326214" y="257448"/>
                    <a:pt x="294442" y="289221"/>
                  </a:cubicBezTo>
                  <a:cubicBezTo>
                    <a:pt x="262669" y="320993"/>
                    <a:pt x="219576" y="338843"/>
                    <a:pt x="174643" y="338843"/>
                  </a:cubicBezTo>
                  <a:lnTo>
                    <a:pt x="169421" y="338843"/>
                  </a:lnTo>
                  <a:cubicBezTo>
                    <a:pt x="75853" y="338843"/>
                    <a:pt x="0" y="262990"/>
                    <a:pt x="0" y="169421"/>
                  </a:cubicBezTo>
                  <a:lnTo>
                    <a:pt x="0" y="169421"/>
                  </a:lnTo>
                  <a:cubicBezTo>
                    <a:pt x="0" y="75853"/>
                    <a:pt x="75853" y="0"/>
                    <a:pt x="169421" y="0"/>
                  </a:cubicBezTo>
                  <a:close/>
                </a:path>
              </a:pathLst>
            </a:custGeom>
            <a:solidFill>
              <a:srgbClr val="F9705A"/>
            </a:solidFill>
          </p:spPr>
        </p:sp>
        <p:sp>
          <p:nvSpPr>
            <p:cNvPr name="TextBox 23" id="23"/>
            <p:cNvSpPr txBox="true"/>
            <p:nvPr/>
          </p:nvSpPr>
          <p:spPr>
            <a:xfrm>
              <a:off x="0" y="-28575"/>
              <a:ext cx="344064" cy="367418"/>
            </a:xfrm>
            <a:prstGeom prst="rect">
              <a:avLst/>
            </a:prstGeom>
          </p:spPr>
          <p:txBody>
            <a:bodyPr anchor="ctr" rtlCol="false" tIns="50800" lIns="50800" bIns="50800" rIns="50800"/>
            <a:lstStyle/>
            <a:p>
              <a:pPr algn="ctr">
                <a:lnSpc>
                  <a:spcPts val="2241"/>
                </a:lnSpc>
              </a:pPr>
            </a:p>
          </p:txBody>
        </p:sp>
      </p:grpSp>
      <p:sp>
        <p:nvSpPr>
          <p:cNvPr name="Freeform 24" id="24"/>
          <p:cNvSpPr/>
          <p:nvPr/>
        </p:nvSpPr>
        <p:spPr>
          <a:xfrm flipH="false" flipV="false" rot="0">
            <a:off x="10505919" y="2084896"/>
            <a:ext cx="5950375" cy="6117208"/>
          </a:xfrm>
          <a:custGeom>
            <a:avLst/>
            <a:gdLst/>
            <a:ahLst/>
            <a:cxnLst/>
            <a:rect r="r" b="b" t="t" l="l"/>
            <a:pathLst>
              <a:path h="6117208" w="5950375">
                <a:moveTo>
                  <a:pt x="0" y="0"/>
                </a:moveTo>
                <a:lnTo>
                  <a:pt x="5950375" y="0"/>
                </a:lnTo>
                <a:lnTo>
                  <a:pt x="5950375" y="6117208"/>
                </a:lnTo>
                <a:lnTo>
                  <a:pt x="0" y="61172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4322581" y="6009570"/>
            <a:ext cx="1309850" cy="951630"/>
          </a:xfrm>
          <a:prstGeom prst="rect">
            <a:avLst/>
          </a:prstGeom>
        </p:spPr>
        <p:txBody>
          <a:bodyPr anchor="t" rtlCol="false" tIns="0" lIns="0" bIns="0" rIns="0">
            <a:spAutoFit/>
          </a:bodyPr>
          <a:lstStyle/>
          <a:p>
            <a:pPr algn="ctr" marL="0" indent="0" lvl="0">
              <a:lnSpc>
                <a:spcPts val="6864"/>
              </a:lnSpc>
              <a:spcBef>
                <a:spcPct val="0"/>
              </a:spcBef>
            </a:pPr>
            <a:r>
              <a:rPr lang="en-US" sz="4903">
                <a:solidFill>
                  <a:srgbClr val="FFFDEF"/>
                </a:solidFill>
                <a:latin typeface="Jua Bold"/>
              </a:rPr>
              <a:t>N</a:t>
            </a:r>
          </a:p>
        </p:txBody>
      </p:sp>
      <p:sp>
        <p:nvSpPr>
          <p:cNvPr name="TextBox 26" id="26"/>
          <p:cNvSpPr txBox="true"/>
          <p:nvPr/>
        </p:nvSpPr>
        <p:spPr>
          <a:xfrm rot="0">
            <a:off x="7837632" y="6009570"/>
            <a:ext cx="1306368" cy="951630"/>
          </a:xfrm>
          <a:prstGeom prst="rect">
            <a:avLst/>
          </a:prstGeom>
        </p:spPr>
        <p:txBody>
          <a:bodyPr anchor="t" rtlCol="false" tIns="0" lIns="0" bIns="0" rIns="0">
            <a:spAutoFit/>
          </a:bodyPr>
          <a:lstStyle/>
          <a:p>
            <a:pPr algn="ctr" marL="0" indent="0" lvl="0">
              <a:lnSpc>
                <a:spcPts val="6864"/>
              </a:lnSpc>
              <a:spcBef>
                <a:spcPct val="0"/>
              </a:spcBef>
            </a:pPr>
            <a:r>
              <a:rPr lang="en-US" sz="4903">
                <a:solidFill>
                  <a:srgbClr val="FFFDEF"/>
                </a:solidFill>
                <a:latin typeface="Jua Bold"/>
              </a:rPr>
              <a:t>W</a:t>
            </a:r>
          </a:p>
        </p:txBody>
      </p:sp>
      <p:sp>
        <p:nvSpPr>
          <p:cNvPr name="TextBox 27" id="27"/>
          <p:cNvSpPr txBox="true"/>
          <p:nvPr/>
        </p:nvSpPr>
        <p:spPr>
          <a:xfrm rot="0">
            <a:off x="2565056" y="6009570"/>
            <a:ext cx="1309850" cy="951630"/>
          </a:xfrm>
          <a:prstGeom prst="rect">
            <a:avLst/>
          </a:prstGeom>
        </p:spPr>
        <p:txBody>
          <a:bodyPr anchor="t" rtlCol="false" tIns="0" lIns="0" bIns="0" rIns="0">
            <a:spAutoFit/>
          </a:bodyPr>
          <a:lstStyle/>
          <a:p>
            <a:pPr algn="ctr" marL="0" indent="0" lvl="0">
              <a:lnSpc>
                <a:spcPts val="6864"/>
              </a:lnSpc>
              <a:spcBef>
                <a:spcPct val="0"/>
              </a:spcBef>
            </a:pPr>
            <a:r>
              <a:rPr lang="en-US" sz="4903">
                <a:solidFill>
                  <a:srgbClr val="FFFDEF"/>
                </a:solidFill>
                <a:latin typeface="Jua Bold"/>
              </a:rPr>
              <a:t>S</a:t>
            </a:r>
          </a:p>
        </p:txBody>
      </p:sp>
      <p:sp>
        <p:nvSpPr>
          <p:cNvPr name="TextBox 28" id="28"/>
          <p:cNvSpPr txBox="true"/>
          <p:nvPr/>
        </p:nvSpPr>
        <p:spPr>
          <a:xfrm rot="0">
            <a:off x="1869376" y="4410189"/>
            <a:ext cx="7970303" cy="1079351"/>
          </a:xfrm>
          <a:prstGeom prst="rect">
            <a:avLst/>
          </a:prstGeom>
        </p:spPr>
        <p:txBody>
          <a:bodyPr anchor="t" rtlCol="false" tIns="0" lIns="0" bIns="0" rIns="0">
            <a:spAutoFit/>
          </a:bodyPr>
          <a:lstStyle/>
          <a:p>
            <a:pPr algn="ctr" marL="0" indent="0" lvl="0">
              <a:lnSpc>
                <a:spcPts val="8000"/>
              </a:lnSpc>
              <a:spcBef>
                <a:spcPct val="0"/>
              </a:spcBef>
            </a:pPr>
            <a:r>
              <a:rPr lang="en-US" sz="5000">
                <a:solidFill>
                  <a:srgbClr val="393C50"/>
                </a:solidFill>
                <a:latin typeface="Jua"/>
              </a:rPr>
              <a:t>Guess the word</a:t>
            </a:r>
          </a:p>
        </p:txBody>
      </p:sp>
      <p:sp>
        <p:nvSpPr>
          <p:cNvPr name="TextBox 29" id="29"/>
          <p:cNvSpPr txBox="true"/>
          <p:nvPr/>
        </p:nvSpPr>
        <p:spPr>
          <a:xfrm rot="0">
            <a:off x="1869376" y="3024694"/>
            <a:ext cx="7970303" cy="1490270"/>
          </a:xfrm>
          <a:prstGeom prst="rect">
            <a:avLst/>
          </a:prstGeom>
        </p:spPr>
        <p:txBody>
          <a:bodyPr anchor="t" rtlCol="false" tIns="0" lIns="0" bIns="0" rIns="0">
            <a:spAutoFit/>
          </a:bodyPr>
          <a:lstStyle/>
          <a:p>
            <a:pPr algn="ctr" marL="0" indent="0" lvl="0">
              <a:lnSpc>
                <a:spcPts val="10780"/>
              </a:lnSpc>
              <a:spcBef>
                <a:spcPct val="0"/>
              </a:spcBef>
            </a:pPr>
            <a:r>
              <a:rPr lang="en-US" sz="7700">
                <a:solidFill>
                  <a:srgbClr val="F9705A"/>
                </a:solidFill>
                <a:latin typeface="Jua Bold"/>
              </a:rPr>
              <a:t>QUESTION NO.3</a:t>
            </a:r>
          </a:p>
        </p:txBody>
      </p:sp>
      <p:sp>
        <p:nvSpPr>
          <p:cNvPr name="Freeform 30" id="30"/>
          <p:cNvSpPr/>
          <p:nvPr/>
        </p:nvSpPr>
        <p:spPr>
          <a:xfrm flipH="true" flipV="false" rot="0">
            <a:off x="-2299418" y="7871608"/>
            <a:ext cx="6034949" cy="2452801"/>
          </a:xfrm>
          <a:custGeom>
            <a:avLst/>
            <a:gdLst/>
            <a:ahLst/>
            <a:cxnLst/>
            <a:rect r="r" b="b" t="t" l="l"/>
            <a:pathLst>
              <a:path h="2452801" w="6034949">
                <a:moveTo>
                  <a:pt x="6034950" y="0"/>
                </a:moveTo>
                <a:lnTo>
                  <a:pt x="0" y="0"/>
                </a:lnTo>
                <a:lnTo>
                  <a:pt x="0" y="2452801"/>
                </a:lnTo>
                <a:lnTo>
                  <a:pt x="6034950" y="2452801"/>
                </a:lnTo>
                <a:lnTo>
                  <a:pt x="603495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6134635" y="172290"/>
            <a:ext cx="6338701" cy="2576256"/>
          </a:xfrm>
          <a:custGeom>
            <a:avLst/>
            <a:gdLst/>
            <a:ahLst/>
            <a:cxnLst/>
            <a:rect r="r" b="b" t="t" l="l"/>
            <a:pathLst>
              <a:path h="2576256" w="6338701">
                <a:moveTo>
                  <a:pt x="0" y="0"/>
                </a:moveTo>
                <a:lnTo>
                  <a:pt x="6338701" y="0"/>
                </a:lnTo>
                <a:lnTo>
                  <a:pt x="6338701" y="2576256"/>
                </a:lnTo>
                <a:lnTo>
                  <a:pt x="0" y="2576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13051433" y="8202104"/>
            <a:ext cx="5013047" cy="2037467"/>
          </a:xfrm>
          <a:custGeom>
            <a:avLst/>
            <a:gdLst/>
            <a:ahLst/>
            <a:cxnLst/>
            <a:rect r="r" b="b" t="t" l="l"/>
            <a:pathLst>
              <a:path h="2037467" w="5013047">
                <a:moveTo>
                  <a:pt x="0" y="0"/>
                </a:moveTo>
                <a:lnTo>
                  <a:pt x="5013047" y="0"/>
                </a:lnTo>
                <a:lnTo>
                  <a:pt x="5013047" y="2037467"/>
                </a:lnTo>
                <a:lnTo>
                  <a:pt x="0" y="20374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true" flipV="false" rot="1857385">
            <a:off x="2306407" y="778489"/>
            <a:ext cx="1448112" cy="1363858"/>
          </a:xfrm>
          <a:custGeom>
            <a:avLst/>
            <a:gdLst/>
            <a:ahLst/>
            <a:cxnLst/>
            <a:rect r="r" b="b" t="t" l="l"/>
            <a:pathLst>
              <a:path h="1363858" w="1448112">
                <a:moveTo>
                  <a:pt x="1448111" y="0"/>
                </a:moveTo>
                <a:lnTo>
                  <a:pt x="0" y="0"/>
                </a:lnTo>
                <a:lnTo>
                  <a:pt x="0" y="1363858"/>
                </a:lnTo>
                <a:lnTo>
                  <a:pt x="1448111" y="1363858"/>
                </a:lnTo>
                <a:lnTo>
                  <a:pt x="144811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1857385">
            <a:off x="7612783" y="8238527"/>
            <a:ext cx="1782447" cy="1678741"/>
          </a:xfrm>
          <a:custGeom>
            <a:avLst/>
            <a:gdLst/>
            <a:ahLst/>
            <a:cxnLst/>
            <a:rect r="r" b="b" t="t" l="l"/>
            <a:pathLst>
              <a:path h="1678741" w="1782447">
                <a:moveTo>
                  <a:pt x="0" y="0"/>
                </a:moveTo>
                <a:lnTo>
                  <a:pt x="1782448" y="0"/>
                </a:lnTo>
                <a:lnTo>
                  <a:pt x="1782448" y="1678741"/>
                </a:lnTo>
                <a:lnTo>
                  <a:pt x="0" y="16787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6952" y="1533182"/>
            <a:ext cx="15001457" cy="7773482"/>
          </a:xfrm>
          <a:custGeom>
            <a:avLst/>
            <a:gdLst/>
            <a:ahLst/>
            <a:cxnLst/>
            <a:rect r="r" b="b" t="t" l="l"/>
            <a:pathLst>
              <a:path h="7773482" w="15001457">
                <a:moveTo>
                  <a:pt x="0" y="0"/>
                </a:moveTo>
                <a:lnTo>
                  <a:pt x="15001456" y="0"/>
                </a:lnTo>
                <a:lnTo>
                  <a:pt x="15001456" y="7773482"/>
                </a:lnTo>
                <a:lnTo>
                  <a:pt x="0" y="7773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1649" y="1202396"/>
            <a:ext cx="15001457" cy="7773482"/>
          </a:xfrm>
          <a:custGeom>
            <a:avLst/>
            <a:gdLst/>
            <a:ahLst/>
            <a:cxnLst/>
            <a:rect r="r" b="b" t="t" l="l"/>
            <a:pathLst>
              <a:path h="7773482" w="15001457">
                <a:moveTo>
                  <a:pt x="0" y="0"/>
                </a:moveTo>
                <a:lnTo>
                  <a:pt x="15001457" y="0"/>
                </a:lnTo>
                <a:lnTo>
                  <a:pt x="15001457" y="7773482"/>
                </a:lnTo>
                <a:lnTo>
                  <a:pt x="0" y="7773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872489" y="3641738"/>
            <a:ext cx="10259776" cy="3597058"/>
          </a:xfrm>
          <a:prstGeom prst="rect">
            <a:avLst/>
          </a:prstGeom>
        </p:spPr>
        <p:txBody>
          <a:bodyPr anchor="t" rtlCol="false" tIns="0" lIns="0" bIns="0" rIns="0">
            <a:spAutoFit/>
          </a:bodyPr>
          <a:lstStyle/>
          <a:p>
            <a:pPr algn="ctr">
              <a:lnSpc>
                <a:spcPts val="13702"/>
              </a:lnSpc>
            </a:pPr>
            <a:r>
              <a:rPr lang="en-US" sz="14733">
                <a:solidFill>
                  <a:srgbClr val="483A00"/>
                </a:solidFill>
                <a:latin typeface="Baloo Thambi Bold"/>
              </a:rPr>
              <a:t>TỔNG QUAN MÔN HỌC</a:t>
            </a:r>
          </a:p>
        </p:txBody>
      </p:sp>
      <p:sp>
        <p:nvSpPr>
          <p:cNvPr name="Freeform 6" id="6"/>
          <p:cNvSpPr/>
          <p:nvPr/>
        </p:nvSpPr>
        <p:spPr>
          <a:xfrm flipH="false" flipV="false" rot="0">
            <a:off x="-5547730" y="6848694"/>
            <a:ext cx="14098758" cy="4819212"/>
          </a:xfrm>
          <a:custGeom>
            <a:avLst/>
            <a:gdLst/>
            <a:ahLst/>
            <a:cxnLst/>
            <a:rect r="r" b="b" t="t" l="l"/>
            <a:pathLst>
              <a:path h="4819212" w="14098758">
                <a:moveTo>
                  <a:pt x="0" y="0"/>
                </a:moveTo>
                <a:lnTo>
                  <a:pt x="14098758" y="0"/>
                </a:lnTo>
                <a:lnTo>
                  <a:pt x="14098758" y="4819212"/>
                </a:lnTo>
                <a:lnTo>
                  <a:pt x="0" y="4819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070252" y="7058475"/>
            <a:ext cx="14098758" cy="4819212"/>
          </a:xfrm>
          <a:custGeom>
            <a:avLst/>
            <a:gdLst/>
            <a:ahLst/>
            <a:cxnLst/>
            <a:rect r="r" b="b" t="t" l="l"/>
            <a:pathLst>
              <a:path h="4819212" w="14098758">
                <a:moveTo>
                  <a:pt x="0" y="0"/>
                </a:moveTo>
                <a:lnTo>
                  <a:pt x="14098758" y="0"/>
                </a:lnTo>
                <a:lnTo>
                  <a:pt x="14098758" y="4819211"/>
                </a:lnTo>
                <a:lnTo>
                  <a:pt x="0" y="48192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671765">
            <a:off x="15735540" y="787478"/>
            <a:ext cx="1535132" cy="3580483"/>
          </a:xfrm>
          <a:custGeom>
            <a:avLst/>
            <a:gdLst/>
            <a:ahLst/>
            <a:cxnLst/>
            <a:rect r="r" b="b" t="t" l="l"/>
            <a:pathLst>
              <a:path h="3580483" w="1535132">
                <a:moveTo>
                  <a:pt x="0" y="0"/>
                </a:moveTo>
                <a:lnTo>
                  <a:pt x="1535132" y="0"/>
                </a:lnTo>
                <a:lnTo>
                  <a:pt x="1535132" y="3580483"/>
                </a:lnTo>
                <a:lnTo>
                  <a:pt x="0" y="35804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308229" y="8316858"/>
            <a:ext cx="18596229" cy="2907191"/>
          </a:xfrm>
          <a:custGeom>
            <a:avLst/>
            <a:gdLst/>
            <a:ahLst/>
            <a:cxnLst/>
            <a:rect r="r" b="b" t="t" l="l"/>
            <a:pathLst>
              <a:path h="2907191" w="18596229">
                <a:moveTo>
                  <a:pt x="0" y="0"/>
                </a:moveTo>
                <a:lnTo>
                  <a:pt x="18596229" y="0"/>
                </a:lnTo>
                <a:lnTo>
                  <a:pt x="18596229" y="2907191"/>
                </a:lnTo>
                <a:lnTo>
                  <a:pt x="0" y="2907191"/>
                </a:lnTo>
                <a:lnTo>
                  <a:pt x="0" y="0"/>
                </a:lnTo>
                <a:close/>
              </a:path>
            </a:pathLst>
          </a:custGeom>
          <a:blipFill>
            <a:blip r:embed="rId2">
              <a:extLst>
                <a:ext uri="{96DAC541-7B7A-43D3-8B79-37D633B846F1}">
                  <asvg:svgBlip xmlns:asvg="http://schemas.microsoft.com/office/drawing/2016/SVG/main" r:embed="rId3"/>
                </a:ext>
              </a:extLst>
            </a:blip>
            <a:stretch>
              <a:fillRect l="0" t="-294192" r="0" b="0"/>
            </a:stretch>
          </a:blipFill>
        </p:spPr>
      </p:sp>
      <p:grpSp>
        <p:nvGrpSpPr>
          <p:cNvPr name="Group 3" id="3"/>
          <p:cNvGrpSpPr/>
          <p:nvPr/>
        </p:nvGrpSpPr>
        <p:grpSpPr>
          <a:xfrm rot="0">
            <a:off x="9796359" y="2548744"/>
            <a:ext cx="6379875" cy="7200944"/>
            <a:chOff x="0" y="0"/>
            <a:chExt cx="1372869" cy="1549553"/>
          </a:xfrm>
        </p:grpSpPr>
        <p:sp>
          <p:nvSpPr>
            <p:cNvPr name="Freeform 4" id="4"/>
            <p:cNvSpPr/>
            <p:nvPr/>
          </p:nvSpPr>
          <p:spPr>
            <a:xfrm flipH="false" flipV="false" rot="0">
              <a:off x="0" y="0"/>
              <a:ext cx="1372869" cy="1549553"/>
            </a:xfrm>
            <a:custGeom>
              <a:avLst/>
              <a:gdLst/>
              <a:ahLst/>
              <a:cxnLst/>
              <a:rect r="r" b="b" t="t" l="l"/>
              <a:pathLst>
                <a:path h="1549553" w="1372869">
                  <a:moveTo>
                    <a:pt x="55821" y="0"/>
                  </a:moveTo>
                  <a:lnTo>
                    <a:pt x="1317048" y="0"/>
                  </a:lnTo>
                  <a:cubicBezTo>
                    <a:pt x="1347877" y="0"/>
                    <a:pt x="1372869" y="24992"/>
                    <a:pt x="1372869" y="55821"/>
                  </a:cubicBezTo>
                  <a:lnTo>
                    <a:pt x="1372869" y="1493732"/>
                  </a:lnTo>
                  <a:cubicBezTo>
                    <a:pt x="1372869" y="1508537"/>
                    <a:pt x="1366988" y="1522735"/>
                    <a:pt x="1356519" y="1533203"/>
                  </a:cubicBezTo>
                  <a:cubicBezTo>
                    <a:pt x="1346051" y="1543671"/>
                    <a:pt x="1331853" y="1549553"/>
                    <a:pt x="1317048" y="1549553"/>
                  </a:cubicBezTo>
                  <a:lnTo>
                    <a:pt x="55821" y="1549553"/>
                  </a:lnTo>
                  <a:cubicBezTo>
                    <a:pt x="24992" y="1549553"/>
                    <a:pt x="0" y="1524561"/>
                    <a:pt x="0" y="1493732"/>
                  </a:cubicBezTo>
                  <a:lnTo>
                    <a:pt x="0" y="55821"/>
                  </a:lnTo>
                  <a:cubicBezTo>
                    <a:pt x="0" y="24992"/>
                    <a:pt x="24992" y="0"/>
                    <a:pt x="55821" y="0"/>
                  </a:cubicBezTo>
                  <a:close/>
                </a:path>
              </a:pathLst>
            </a:custGeom>
            <a:solidFill>
              <a:srgbClr val="FFFFFF"/>
            </a:solidFill>
            <a:ln w="47625" cap="rnd">
              <a:solidFill>
                <a:srgbClr val="000000"/>
              </a:solidFill>
              <a:prstDash val="solid"/>
              <a:round/>
            </a:ln>
          </p:spPr>
        </p:sp>
        <p:sp>
          <p:nvSpPr>
            <p:cNvPr name="TextBox 5" id="5"/>
            <p:cNvSpPr txBox="true"/>
            <p:nvPr/>
          </p:nvSpPr>
          <p:spPr>
            <a:xfrm>
              <a:off x="0" y="-38100"/>
              <a:ext cx="1372869" cy="15876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111766" y="2527977"/>
            <a:ext cx="6379669" cy="7200944"/>
            <a:chOff x="0" y="0"/>
            <a:chExt cx="1372824" cy="1549553"/>
          </a:xfrm>
        </p:grpSpPr>
        <p:sp>
          <p:nvSpPr>
            <p:cNvPr name="Freeform 7" id="7"/>
            <p:cNvSpPr/>
            <p:nvPr/>
          </p:nvSpPr>
          <p:spPr>
            <a:xfrm flipH="false" flipV="false" rot="0">
              <a:off x="0" y="0"/>
              <a:ext cx="1372824" cy="1549553"/>
            </a:xfrm>
            <a:custGeom>
              <a:avLst/>
              <a:gdLst/>
              <a:ahLst/>
              <a:cxnLst/>
              <a:rect r="r" b="b" t="t" l="l"/>
              <a:pathLst>
                <a:path h="1549553" w="1372824">
                  <a:moveTo>
                    <a:pt x="55822" y="0"/>
                  </a:moveTo>
                  <a:lnTo>
                    <a:pt x="1317002" y="0"/>
                  </a:lnTo>
                  <a:cubicBezTo>
                    <a:pt x="1347832" y="0"/>
                    <a:pt x="1372824" y="24993"/>
                    <a:pt x="1372824" y="55822"/>
                  </a:cubicBezTo>
                  <a:lnTo>
                    <a:pt x="1372824" y="1493730"/>
                  </a:lnTo>
                  <a:cubicBezTo>
                    <a:pt x="1372824" y="1524560"/>
                    <a:pt x="1347832" y="1549553"/>
                    <a:pt x="1317002" y="1549553"/>
                  </a:cubicBezTo>
                  <a:lnTo>
                    <a:pt x="55822" y="1549553"/>
                  </a:lnTo>
                  <a:cubicBezTo>
                    <a:pt x="24993" y="1549553"/>
                    <a:pt x="0" y="1524560"/>
                    <a:pt x="0" y="1493730"/>
                  </a:cubicBezTo>
                  <a:lnTo>
                    <a:pt x="0" y="55822"/>
                  </a:lnTo>
                  <a:cubicBezTo>
                    <a:pt x="0" y="24993"/>
                    <a:pt x="24993" y="0"/>
                    <a:pt x="55822" y="0"/>
                  </a:cubicBezTo>
                  <a:close/>
                </a:path>
              </a:pathLst>
            </a:custGeom>
            <a:solidFill>
              <a:srgbClr val="FFFFFF"/>
            </a:solidFill>
            <a:ln w="47625" cap="rnd">
              <a:solidFill>
                <a:srgbClr val="000000"/>
              </a:solidFill>
              <a:prstDash val="solid"/>
              <a:round/>
            </a:ln>
          </p:spPr>
        </p:sp>
        <p:sp>
          <p:nvSpPr>
            <p:cNvPr name="TextBox 8" id="8"/>
            <p:cNvSpPr txBox="true"/>
            <p:nvPr/>
          </p:nvSpPr>
          <p:spPr>
            <a:xfrm>
              <a:off x="0" y="-38100"/>
              <a:ext cx="1372824" cy="158765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59747" y="8971885"/>
            <a:ext cx="2799553" cy="1819710"/>
          </a:xfrm>
          <a:custGeom>
            <a:avLst/>
            <a:gdLst/>
            <a:ahLst/>
            <a:cxnLst/>
            <a:rect r="r" b="b" t="t" l="l"/>
            <a:pathLst>
              <a:path h="1819710" w="2799553">
                <a:moveTo>
                  <a:pt x="0" y="0"/>
                </a:moveTo>
                <a:lnTo>
                  <a:pt x="2799553" y="0"/>
                </a:lnTo>
                <a:lnTo>
                  <a:pt x="2799553" y="1819710"/>
                </a:lnTo>
                <a:lnTo>
                  <a:pt x="0" y="1819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4961" y="6850008"/>
            <a:ext cx="620341" cy="909419"/>
          </a:xfrm>
          <a:custGeom>
            <a:avLst/>
            <a:gdLst/>
            <a:ahLst/>
            <a:cxnLst/>
            <a:rect r="r" b="b" t="t" l="l"/>
            <a:pathLst>
              <a:path h="909419" w="620341">
                <a:moveTo>
                  <a:pt x="0" y="0"/>
                </a:moveTo>
                <a:lnTo>
                  <a:pt x="620340" y="0"/>
                </a:lnTo>
                <a:lnTo>
                  <a:pt x="620340" y="909420"/>
                </a:lnTo>
                <a:lnTo>
                  <a:pt x="0" y="909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641690" y="9378052"/>
            <a:ext cx="582446" cy="853865"/>
          </a:xfrm>
          <a:custGeom>
            <a:avLst/>
            <a:gdLst/>
            <a:ahLst/>
            <a:cxnLst/>
            <a:rect r="r" b="b" t="t" l="l"/>
            <a:pathLst>
              <a:path h="853865" w="582446">
                <a:moveTo>
                  <a:pt x="0" y="0"/>
                </a:moveTo>
                <a:lnTo>
                  <a:pt x="582445" y="0"/>
                </a:lnTo>
                <a:lnTo>
                  <a:pt x="582445" y="853865"/>
                </a:lnTo>
                <a:lnTo>
                  <a:pt x="0" y="8538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3932912" y="412423"/>
            <a:ext cx="10422175" cy="1685503"/>
          </a:xfrm>
          <a:prstGeom prst="rect">
            <a:avLst/>
          </a:prstGeom>
        </p:spPr>
        <p:txBody>
          <a:bodyPr anchor="t" rtlCol="false" tIns="0" lIns="0" bIns="0" rIns="0">
            <a:spAutoFit/>
          </a:bodyPr>
          <a:lstStyle/>
          <a:p>
            <a:pPr algn="ctr" marL="0" indent="0" lvl="0">
              <a:lnSpc>
                <a:spcPts val="13901"/>
              </a:lnSpc>
            </a:pPr>
            <a:r>
              <a:rPr lang="en-US" sz="9456" spc="94">
                <a:solidFill>
                  <a:srgbClr val="F1669C"/>
                </a:solidFill>
                <a:latin typeface="SVN-Androgyne"/>
              </a:rPr>
              <a:t>Tổng quan môn học</a:t>
            </a:r>
          </a:p>
        </p:txBody>
      </p:sp>
      <p:sp>
        <p:nvSpPr>
          <p:cNvPr name="TextBox 13" id="13"/>
          <p:cNvSpPr txBox="true"/>
          <p:nvPr/>
        </p:nvSpPr>
        <p:spPr>
          <a:xfrm rot="0">
            <a:off x="3289316" y="2804246"/>
            <a:ext cx="3910890" cy="561662"/>
          </a:xfrm>
          <a:prstGeom prst="rect">
            <a:avLst/>
          </a:prstGeom>
        </p:spPr>
        <p:txBody>
          <a:bodyPr anchor="t" rtlCol="false" tIns="0" lIns="0" bIns="0" rIns="0">
            <a:spAutoFit/>
          </a:bodyPr>
          <a:lstStyle/>
          <a:p>
            <a:pPr algn="ctr">
              <a:lnSpc>
                <a:spcPts val="4295"/>
              </a:lnSpc>
            </a:pPr>
            <a:r>
              <a:rPr lang="en-US" sz="4295">
                <a:solidFill>
                  <a:srgbClr val="000000"/>
                </a:solidFill>
                <a:latin typeface="Bogart Bold"/>
              </a:rPr>
              <a:t>Website</a:t>
            </a:r>
          </a:p>
        </p:txBody>
      </p:sp>
      <p:sp>
        <p:nvSpPr>
          <p:cNvPr name="TextBox 14" id="14"/>
          <p:cNvSpPr txBox="true"/>
          <p:nvPr/>
        </p:nvSpPr>
        <p:spPr>
          <a:xfrm rot="0">
            <a:off x="2539806" y="3589867"/>
            <a:ext cx="5523588" cy="5788185"/>
          </a:xfrm>
          <a:prstGeom prst="rect">
            <a:avLst/>
          </a:prstGeom>
        </p:spPr>
        <p:txBody>
          <a:bodyPr anchor="t" rtlCol="false" tIns="0" lIns="0" bIns="0" rIns="0">
            <a:spAutoFit/>
          </a:bodyPr>
          <a:lstStyle/>
          <a:p>
            <a:pPr algn="just">
              <a:lnSpc>
                <a:spcPts val="4293"/>
              </a:lnSpc>
            </a:pPr>
            <a:r>
              <a:rPr lang="en-US" sz="3277">
                <a:solidFill>
                  <a:srgbClr val="000000"/>
                </a:solidFill>
                <a:latin typeface="Alata"/>
              </a:rPr>
              <a:t>Một tập hợp trang web nằm trong một tên miền/ tên miền phụ trên Internet. Một trang web là tập tin HTML có thể truy cập dùng giao thức HTTP. Một website có thể được xây dựng từ nhiều ngôn ngữ lập trình khác nhau.</a:t>
            </a:r>
          </a:p>
          <a:p>
            <a:pPr algn="just">
              <a:lnSpc>
                <a:spcPts val="3933"/>
              </a:lnSpc>
            </a:pPr>
            <a:r>
              <a:rPr lang="en-US" sz="3277">
                <a:solidFill>
                  <a:srgbClr val="000000"/>
                </a:solidFill>
                <a:latin typeface="Alata"/>
              </a:rPr>
              <a:t>Website có 2 dạng cơ bản là website tĩnh và website động</a:t>
            </a:r>
          </a:p>
          <a:p>
            <a:pPr algn="just" marL="0" indent="0" lvl="0">
              <a:lnSpc>
                <a:spcPts val="3933"/>
              </a:lnSpc>
              <a:spcBef>
                <a:spcPct val="0"/>
              </a:spcBef>
            </a:pPr>
          </a:p>
        </p:txBody>
      </p:sp>
      <p:sp>
        <p:nvSpPr>
          <p:cNvPr name="TextBox 15" id="15"/>
          <p:cNvSpPr txBox="true"/>
          <p:nvPr/>
        </p:nvSpPr>
        <p:spPr>
          <a:xfrm rot="0">
            <a:off x="10824883" y="3187534"/>
            <a:ext cx="4322827" cy="561662"/>
          </a:xfrm>
          <a:prstGeom prst="rect">
            <a:avLst/>
          </a:prstGeom>
        </p:spPr>
        <p:txBody>
          <a:bodyPr anchor="t" rtlCol="false" tIns="0" lIns="0" bIns="0" rIns="0">
            <a:spAutoFit/>
          </a:bodyPr>
          <a:lstStyle/>
          <a:p>
            <a:pPr algn="ctr">
              <a:lnSpc>
                <a:spcPts val="4295"/>
              </a:lnSpc>
            </a:pPr>
            <a:r>
              <a:rPr lang="en-US" sz="4295">
                <a:solidFill>
                  <a:srgbClr val="000000"/>
                </a:solidFill>
                <a:latin typeface="Bogart Bold"/>
              </a:rPr>
              <a:t>Lập trình web</a:t>
            </a:r>
          </a:p>
        </p:txBody>
      </p:sp>
      <p:sp>
        <p:nvSpPr>
          <p:cNvPr name="TextBox 16" id="16"/>
          <p:cNvSpPr txBox="true"/>
          <p:nvPr/>
        </p:nvSpPr>
        <p:spPr>
          <a:xfrm rot="0">
            <a:off x="10239132" y="4569160"/>
            <a:ext cx="5494330" cy="3457080"/>
          </a:xfrm>
          <a:prstGeom prst="rect">
            <a:avLst/>
          </a:prstGeom>
        </p:spPr>
        <p:txBody>
          <a:bodyPr anchor="t" rtlCol="false" tIns="0" lIns="0" bIns="0" rIns="0">
            <a:spAutoFit/>
          </a:bodyPr>
          <a:lstStyle/>
          <a:p>
            <a:pPr algn="just" marL="0" indent="0" lvl="0">
              <a:lnSpc>
                <a:spcPts val="3933"/>
              </a:lnSpc>
              <a:spcBef>
                <a:spcPct val="0"/>
              </a:spcBef>
            </a:pPr>
            <a:r>
              <a:rPr lang="en-US" sz="3277">
                <a:solidFill>
                  <a:srgbClr val="000000"/>
                </a:solidFill>
                <a:latin typeface="Alata"/>
              </a:rPr>
              <a:t>Là quá trình tạo ra các trang web và ứng dụng web bằng cách sử dụng những ngôn ngữ lập trình khác nhau và các công nghệ liên quan đến lập trình để tạo ra một website hoàn chỉnh.</a:t>
            </a:r>
          </a:p>
        </p:txBody>
      </p:sp>
      <p:sp>
        <p:nvSpPr>
          <p:cNvPr name="Freeform 17" id="17"/>
          <p:cNvSpPr/>
          <p:nvPr/>
        </p:nvSpPr>
        <p:spPr>
          <a:xfrm flipH="false" flipV="false" rot="0">
            <a:off x="-1361902" y="1450918"/>
            <a:ext cx="3053725" cy="1294016"/>
          </a:xfrm>
          <a:custGeom>
            <a:avLst/>
            <a:gdLst/>
            <a:ahLst/>
            <a:cxnLst/>
            <a:rect r="r" b="b" t="t" l="l"/>
            <a:pathLst>
              <a:path h="1294016" w="3053725">
                <a:moveTo>
                  <a:pt x="0" y="0"/>
                </a:moveTo>
                <a:lnTo>
                  <a:pt x="3053725" y="0"/>
                </a:lnTo>
                <a:lnTo>
                  <a:pt x="3053725" y="1294016"/>
                </a:lnTo>
                <a:lnTo>
                  <a:pt x="0" y="12940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true" flipV="false" rot="0">
            <a:off x="16246565" y="420909"/>
            <a:ext cx="2562262" cy="1399636"/>
          </a:xfrm>
          <a:custGeom>
            <a:avLst/>
            <a:gdLst/>
            <a:ahLst/>
            <a:cxnLst/>
            <a:rect r="r" b="b" t="t" l="l"/>
            <a:pathLst>
              <a:path h="1399636" w="2562262">
                <a:moveTo>
                  <a:pt x="2562263" y="0"/>
                </a:moveTo>
                <a:lnTo>
                  <a:pt x="0" y="0"/>
                </a:lnTo>
                <a:lnTo>
                  <a:pt x="0" y="1399636"/>
                </a:lnTo>
                <a:lnTo>
                  <a:pt x="2562263" y="1399636"/>
                </a:lnTo>
                <a:lnTo>
                  <a:pt x="256226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0" y="-2010762"/>
            <a:ext cx="11076331" cy="14308525"/>
          </a:xfrm>
          <a:custGeom>
            <a:avLst/>
            <a:gdLst/>
            <a:ahLst/>
            <a:cxnLst/>
            <a:rect r="r" b="b" t="t" l="l"/>
            <a:pathLst>
              <a:path h="14308525" w="11076331">
                <a:moveTo>
                  <a:pt x="0" y="0"/>
                </a:moveTo>
                <a:lnTo>
                  <a:pt x="11076331" y="0"/>
                </a:lnTo>
                <a:lnTo>
                  <a:pt x="11076331" y="14308524"/>
                </a:lnTo>
                <a:lnTo>
                  <a:pt x="0" y="14308524"/>
                </a:lnTo>
                <a:lnTo>
                  <a:pt x="0" y="0"/>
                </a:lnTo>
                <a:close/>
              </a:path>
            </a:pathLst>
          </a:custGeom>
          <a:blipFill>
            <a:blip r:embed="rId2"/>
            <a:stretch>
              <a:fillRect l="-13617" t="0" r="-15563" b="0"/>
            </a:stretch>
          </a:blipFill>
        </p:spPr>
      </p:sp>
      <p:sp>
        <p:nvSpPr>
          <p:cNvPr name="TextBox 3" id="3"/>
          <p:cNvSpPr txBox="true"/>
          <p:nvPr/>
        </p:nvSpPr>
        <p:spPr>
          <a:xfrm rot="0">
            <a:off x="11463547" y="1585571"/>
            <a:ext cx="6182969" cy="7115858"/>
          </a:xfrm>
          <a:prstGeom prst="rect">
            <a:avLst/>
          </a:prstGeom>
        </p:spPr>
        <p:txBody>
          <a:bodyPr anchor="t" rtlCol="false" tIns="0" lIns="0" bIns="0" rIns="0">
            <a:spAutoFit/>
          </a:bodyPr>
          <a:lstStyle/>
          <a:p>
            <a:pPr algn="just" marL="784443" indent="-392222" lvl="1">
              <a:lnSpc>
                <a:spcPts val="4360"/>
              </a:lnSpc>
              <a:buFont typeface="Arial"/>
              <a:buChar char="•"/>
            </a:pPr>
            <a:r>
              <a:rPr lang="en-US" sz="3633">
                <a:solidFill>
                  <a:srgbClr val="000000"/>
                </a:solidFill>
                <a:latin typeface="Alata"/>
              </a:rPr>
              <a:t>HTML là mã được sử dụng để cấu trúc một trang web và nội dung của nó. </a:t>
            </a:r>
          </a:p>
          <a:p>
            <a:pPr algn="just" marL="784443" indent="-392222" lvl="1">
              <a:lnSpc>
                <a:spcPts val="4360"/>
              </a:lnSpc>
              <a:buFont typeface="Arial"/>
              <a:buChar char="•"/>
            </a:pPr>
            <a:r>
              <a:rPr lang="en-US" sz="3633">
                <a:solidFill>
                  <a:srgbClr val="000000"/>
                </a:solidFill>
                <a:latin typeface="Alata"/>
              </a:rPr>
              <a:t>CSS là ngôn ngữ tạo phong cách cho trang web.</a:t>
            </a:r>
          </a:p>
          <a:p>
            <a:pPr algn="just" marL="784443" indent="-392222" lvl="1">
              <a:lnSpc>
                <a:spcPts val="4360"/>
              </a:lnSpc>
              <a:buFont typeface="Arial"/>
              <a:buChar char="•"/>
            </a:pPr>
            <a:r>
              <a:rPr lang="en-US" sz="3633">
                <a:solidFill>
                  <a:srgbClr val="000000"/>
                </a:solidFill>
                <a:latin typeface="Alata"/>
              </a:rPr>
              <a:t>JavaScript là một ngôn ngữ lập trình dạng kịch bản được thiết kế để cài đặt tính tương tác trên các trang web, thường được nhúng trực tiếp vào các trang HTML.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0" y="-61034"/>
            <a:ext cx="9498268" cy="2179468"/>
          </a:xfrm>
          <a:custGeom>
            <a:avLst/>
            <a:gdLst/>
            <a:ahLst/>
            <a:cxnLst/>
            <a:rect r="r" b="b" t="t" l="l"/>
            <a:pathLst>
              <a:path h="2179468" w="9498268">
                <a:moveTo>
                  <a:pt x="0" y="0"/>
                </a:moveTo>
                <a:lnTo>
                  <a:pt x="9498268" y="0"/>
                </a:lnTo>
                <a:lnTo>
                  <a:pt x="9498268" y="2179468"/>
                </a:lnTo>
                <a:lnTo>
                  <a:pt x="0" y="2179468"/>
                </a:lnTo>
                <a:lnTo>
                  <a:pt x="0" y="0"/>
                </a:lnTo>
                <a:close/>
              </a:path>
            </a:pathLst>
          </a:custGeom>
          <a:blipFill>
            <a:blip r:embed="rId2">
              <a:extLst>
                <a:ext uri="{96DAC541-7B7A-43D3-8B79-37D633B846F1}">
                  <asvg:svgBlip xmlns:asvg="http://schemas.microsoft.com/office/drawing/2016/SVG/main" r:embed="rId3"/>
                </a:ext>
              </a:extLst>
            </a:blip>
            <a:stretch>
              <a:fillRect l="0" t="-168384" r="0" b="0"/>
            </a:stretch>
          </a:blipFill>
        </p:spPr>
      </p:sp>
      <p:sp>
        <p:nvSpPr>
          <p:cNvPr name="Freeform 3" id="3"/>
          <p:cNvSpPr/>
          <p:nvPr/>
        </p:nvSpPr>
        <p:spPr>
          <a:xfrm flipH="false" flipV="false" rot="0">
            <a:off x="9520207" y="-61034"/>
            <a:ext cx="8767793" cy="2179468"/>
          </a:xfrm>
          <a:custGeom>
            <a:avLst/>
            <a:gdLst/>
            <a:ahLst/>
            <a:cxnLst/>
            <a:rect r="r" b="b" t="t" l="l"/>
            <a:pathLst>
              <a:path h="2179468" w="8767793">
                <a:moveTo>
                  <a:pt x="0" y="0"/>
                </a:moveTo>
                <a:lnTo>
                  <a:pt x="8767793" y="0"/>
                </a:lnTo>
                <a:lnTo>
                  <a:pt x="8767793" y="2179468"/>
                </a:lnTo>
                <a:lnTo>
                  <a:pt x="0" y="2179468"/>
                </a:lnTo>
                <a:lnTo>
                  <a:pt x="0" y="0"/>
                </a:lnTo>
                <a:close/>
              </a:path>
            </a:pathLst>
          </a:custGeom>
          <a:blipFill>
            <a:blip r:embed="rId2">
              <a:extLst>
                <a:ext uri="{96DAC541-7B7A-43D3-8B79-37D633B846F1}">
                  <asvg:svgBlip xmlns:asvg="http://schemas.microsoft.com/office/drawing/2016/SVG/main" r:embed="rId3"/>
                </a:ext>
              </a:extLst>
            </a:blip>
            <a:stretch>
              <a:fillRect l="-8331" t="-168384" r="0" b="0"/>
            </a:stretch>
          </a:blipFill>
        </p:spPr>
      </p:sp>
      <p:grpSp>
        <p:nvGrpSpPr>
          <p:cNvPr name="Group 4" id="4"/>
          <p:cNvGrpSpPr/>
          <p:nvPr/>
        </p:nvGrpSpPr>
        <p:grpSpPr>
          <a:xfrm rot="0">
            <a:off x="618046" y="2525172"/>
            <a:ext cx="5081573" cy="3086100"/>
            <a:chOff x="0" y="0"/>
            <a:chExt cx="1338357" cy="812800"/>
          </a:xfrm>
        </p:grpSpPr>
        <p:sp>
          <p:nvSpPr>
            <p:cNvPr name="Freeform 5" id="5"/>
            <p:cNvSpPr/>
            <p:nvPr/>
          </p:nvSpPr>
          <p:spPr>
            <a:xfrm flipH="false" flipV="false" rot="0">
              <a:off x="0" y="0"/>
              <a:ext cx="1338357" cy="812800"/>
            </a:xfrm>
            <a:custGeom>
              <a:avLst/>
              <a:gdLst/>
              <a:ahLst/>
              <a:cxnLst/>
              <a:rect r="r" b="b" t="t" l="l"/>
              <a:pathLst>
                <a:path h="812800" w="1338357">
                  <a:moveTo>
                    <a:pt x="0" y="0"/>
                  </a:moveTo>
                  <a:lnTo>
                    <a:pt x="1338357" y="0"/>
                  </a:lnTo>
                  <a:lnTo>
                    <a:pt x="1338357" y="812800"/>
                  </a:lnTo>
                  <a:lnTo>
                    <a:pt x="0" y="812800"/>
                  </a:lnTo>
                  <a:close/>
                </a:path>
              </a:pathLst>
            </a:custGeom>
            <a:solidFill>
              <a:srgbClr val="FFFFFF"/>
            </a:solidFill>
            <a:ln w="38100" cap="sq">
              <a:solidFill>
                <a:srgbClr val="000000"/>
              </a:solidFill>
              <a:prstDash val="solid"/>
              <a:miter/>
            </a:ln>
          </p:spPr>
        </p:sp>
        <p:sp>
          <p:nvSpPr>
            <p:cNvPr name="TextBox 6" id="6"/>
            <p:cNvSpPr txBox="true"/>
            <p:nvPr/>
          </p:nvSpPr>
          <p:spPr>
            <a:xfrm>
              <a:off x="0" y="19050"/>
              <a:ext cx="1338357" cy="793750"/>
            </a:xfrm>
            <a:prstGeom prst="rect">
              <a:avLst/>
            </a:prstGeom>
          </p:spPr>
          <p:txBody>
            <a:bodyPr anchor="ctr" rtlCol="false" tIns="50800" lIns="50800" bIns="50800" rIns="50800"/>
            <a:lstStyle/>
            <a:p>
              <a:pPr algn="ctr">
                <a:lnSpc>
                  <a:spcPts val="2400"/>
                </a:lnSpc>
              </a:pPr>
            </a:p>
          </p:txBody>
        </p:sp>
      </p:grpSp>
      <p:grpSp>
        <p:nvGrpSpPr>
          <p:cNvPr name="Group 7" id="7"/>
          <p:cNvGrpSpPr/>
          <p:nvPr/>
        </p:nvGrpSpPr>
        <p:grpSpPr>
          <a:xfrm rot="0">
            <a:off x="1542179" y="6439369"/>
            <a:ext cx="5081573" cy="3086100"/>
            <a:chOff x="0" y="0"/>
            <a:chExt cx="1338357" cy="812800"/>
          </a:xfrm>
        </p:grpSpPr>
        <p:sp>
          <p:nvSpPr>
            <p:cNvPr name="Freeform 8" id="8"/>
            <p:cNvSpPr/>
            <p:nvPr/>
          </p:nvSpPr>
          <p:spPr>
            <a:xfrm flipH="false" flipV="false" rot="0">
              <a:off x="0" y="0"/>
              <a:ext cx="1338357" cy="812800"/>
            </a:xfrm>
            <a:custGeom>
              <a:avLst/>
              <a:gdLst/>
              <a:ahLst/>
              <a:cxnLst/>
              <a:rect r="r" b="b" t="t" l="l"/>
              <a:pathLst>
                <a:path h="812800" w="1338357">
                  <a:moveTo>
                    <a:pt x="0" y="0"/>
                  </a:moveTo>
                  <a:lnTo>
                    <a:pt x="1338357" y="0"/>
                  </a:lnTo>
                  <a:lnTo>
                    <a:pt x="1338357" y="812800"/>
                  </a:lnTo>
                  <a:lnTo>
                    <a:pt x="0" y="812800"/>
                  </a:lnTo>
                  <a:close/>
                </a:path>
              </a:pathLst>
            </a:custGeom>
            <a:solidFill>
              <a:srgbClr val="FFFFFF"/>
            </a:solidFill>
            <a:ln w="38100" cap="sq">
              <a:solidFill>
                <a:srgbClr val="000000"/>
              </a:solidFill>
              <a:prstDash val="solid"/>
              <a:miter/>
            </a:ln>
          </p:spPr>
        </p:sp>
        <p:sp>
          <p:nvSpPr>
            <p:cNvPr name="TextBox 9" id="9"/>
            <p:cNvSpPr txBox="true"/>
            <p:nvPr/>
          </p:nvSpPr>
          <p:spPr>
            <a:xfrm>
              <a:off x="0" y="19050"/>
              <a:ext cx="1338357" cy="793750"/>
            </a:xfrm>
            <a:prstGeom prst="rect">
              <a:avLst/>
            </a:prstGeom>
          </p:spPr>
          <p:txBody>
            <a:bodyPr anchor="ctr" rtlCol="false" tIns="50800" lIns="50800" bIns="50800" rIns="50800"/>
            <a:lstStyle/>
            <a:p>
              <a:pPr algn="ctr">
                <a:lnSpc>
                  <a:spcPts val="2400"/>
                </a:lnSpc>
              </a:pPr>
            </a:p>
          </p:txBody>
        </p:sp>
      </p:grpSp>
      <p:grpSp>
        <p:nvGrpSpPr>
          <p:cNvPr name="Group 10" id="10"/>
          <p:cNvGrpSpPr/>
          <p:nvPr/>
        </p:nvGrpSpPr>
        <p:grpSpPr>
          <a:xfrm rot="0">
            <a:off x="6289915" y="2525172"/>
            <a:ext cx="5081573" cy="3086100"/>
            <a:chOff x="0" y="0"/>
            <a:chExt cx="1338357" cy="812800"/>
          </a:xfrm>
        </p:grpSpPr>
        <p:sp>
          <p:nvSpPr>
            <p:cNvPr name="Freeform 11" id="11"/>
            <p:cNvSpPr/>
            <p:nvPr/>
          </p:nvSpPr>
          <p:spPr>
            <a:xfrm flipH="false" flipV="false" rot="0">
              <a:off x="0" y="0"/>
              <a:ext cx="1338357" cy="812800"/>
            </a:xfrm>
            <a:custGeom>
              <a:avLst/>
              <a:gdLst/>
              <a:ahLst/>
              <a:cxnLst/>
              <a:rect r="r" b="b" t="t" l="l"/>
              <a:pathLst>
                <a:path h="812800" w="1338357">
                  <a:moveTo>
                    <a:pt x="0" y="0"/>
                  </a:moveTo>
                  <a:lnTo>
                    <a:pt x="1338357" y="0"/>
                  </a:lnTo>
                  <a:lnTo>
                    <a:pt x="1338357" y="812800"/>
                  </a:lnTo>
                  <a:lnTo>
                    <a:pt x="0" y="812800"/>
                  </a:lnTo>
                  <a:close/>
                </a:path>
              </a:pathLst>
            </a:custGeom>
            <a:solidFill>
              <a:srgbClr val="FFFFFF"/>
            </a:solidFill>
            <a:ln w="38100" cap="sq">
              <a:solidFill>
                <a:srgbClr val="000000"/>
              </a:solidFill>
              <a:prstDash val="solid"/>
              <a:miter/>
            </a:ln>
          </p:spPr>
        </p:sp>
        <p:sp>
          <p:nvSpPr>
            <p:cNvPr name="TextBox 12" id="12"/>
            <p:cNvSpPr txBox="true"/>
            <p:nvPr/>
          </p:nvSpPr>
          <p:spPr>
            <a:xfrm>
              <a:off x="0" y="19050"/>
              <a:ext cx="1338357" cy="793750"/>
            </a:xfrm>
            <a:prstGeom prst="rect">
              <a:avLst/>
            </a:prstGeom>
          </p:spPr>
          <p:txBody>
            <a:bodyPr anchor="ctr" rtlCol="false" tIns="50800" lIns="50800" bIns="50800" rIns="50800"/>
            <a:lstStyle/>
            <a:p>
              <a:pPr algn="ctr">
                <a:lnSpc>
                  <a:spcPts val="2400"/>
                </a:lnSpc>
              </a:pPr>
            </a:p>
          </p:txBody>
        </p:sp>
      </p:grpSp>
      <p:grpSp>
        <p:nvGrpSpPr>
          <p:cNvPr name="Group 13" id="13"/>
          <p:cNvGrpSpPr/>
          <p:nvPr/>
        </p:nvGrpSpPr>
        <p:grpSpPr>
          <a:xfrm rot="0">
            <a:off x="7214302" y="6439369"/>
            <a:ext cx="5081573" cy="3086100"/>
            <a:chOff x="0" y="0"/>
            <a:chExt cx="1338357" cy="812800"/>
          </a:xfrm>
        </p:grpSpPr>
        <p:sp>
          <p:nvSpPr>
            <p:cNvPr name="Freeform 14" id="14"/>
            <p:cNvSpPr/>
            <p:nvPr/>
          </p:nvSpPr>
          <p:spPr>
            <a:xfrm flipH="false" flipV="false" rot="0">
              <a:off x="0" y="0"/>
              <a:ext cx="1338357" cy="812800"/>
            </a:xfrm>
            <a:custGeom>
              <a:avLst/>
              <a:gdLst/>
              <a:ahLst/>
              <a:cxnLst/>
              <a:rect r="r" b="b" t="t" l="l"/>
              <a:pathLst>
                <a:path h="812800" w="1338357">
                  <a:moveTo>
                    <a:pt x="0" y="0"/>
                  </a:moveTo>
                  <a:lnTo>
                    <a:pt x="1338357" y="0"/>
                  </a:lnTo>
                  <a:lnTo>
                    <a:pt x="1338357" y="812800"/>
                  </a:lnTo>
                  <a:lnTo>
                    <a:pt x="0" y="812800"/>
                  </a:lnTo>
                  <a:close/>
                </a:path>
              </a:pathLst>
            </a:custGeom>
            <a:solidFill>
              <a:srgbClr val="FFFFFF"/>
            </a:solidFill>
            <a:ln w="38100" cap="sq">
              <a:solidFill>
                <a:srgbClr val="000000"/>
              </a:solidFill>
              <a:prstDash val="solid"/>
              <a:miter/>
            </a:ln>
          </p:spPr>
        </p:sp>
        <p:sp>
          <p:nvSpPr>
            <p:cNvPr name="TextBox 15" id="15"/>
            <p:cNvSpPr txBox="true"/>
            <p:nvPr/>
          </p:nvSpPr>
          <p:spPr>
            <a:xfrm>
              <a:off x="0" y="19050"/>
              <a:ext cx="1338357" cy="793750"/>
            </a:xfrm>
            <a:prstGeom prst="rect">
              <a:avLst/>
            </a:prstGeom>
          </p:spPr>
          <p:txBody>
            <a:bodyPr anchor="ctr" rtlCol="false" tIns="50800" lIns="50800" bIns="50800" rIns="50800"/>
            <a:lstStyle/>
            <a:p>
              <a:pPr algn="ctr">
                <a:lnSpc>
                  <a:spcPts val="2400"/>
                </a:lnSpc>
              </a:pPr>
            </a:p>
          </p:txBody>
        </p:sp>
      </p:grpSp>
      <p:grpSp>
        <p:nvGrpSpPr>
          <p:cNvPr name="Group 16" id="16"/>
          <p:cNvGrpSpPr/>
          <p:nvPr/>
        </p:nvGrpSpPr>
        <p:grpSpPr>
          <a:xfrm rot="0">
            <a:off x="11962038" y="2525172"/>
            <a:ext cx="5081573" cy="3086100"/>
            <a:chOff x="0" y="0"/>
            <a:chExt cx="1338357" cy="812800"/>
          </a:xfrm>
        </p:grpSpPr>
        <p:sp>
          <p:nvSpPr>
            <p:cNvPr name="Freeform 17" id="17"/>
            <p:cNvSpPr/>
            <p:nvPr/>
          </p:nvSpPr>
          <p:spPr>
            <a:xfrm flipH="false" flipV="false" rot="0">
              <a:off x="0" y="0"/>
              <a:ext cx="1338357" cy="812800"/>
            </a:xfrm>
            <a:custGeom>
              <a:avLst/>
              <a:gdLst/>
              <a:ahLst/>
              <a:cxnLst/>
              <a:rect r="r" b="b" t="t" l="l"/>
              <a:pathLst>
                <a:path h="812800" w="1338357">
                  <a:moveTo>
                    <a:pt x="0" y="0"/>
                  </a:moveTo>
                  <a:lnTo>
                    <a:pt x="1338357" y="0"/>
                  </a:lnTo>
                  <a:lnTo>
                    <a:pt x="1338357" y="812800"/>
                  </a:lnTo>
                  <a:lnTo>
                    <a:pt x="0" y="812800"/>
                  </a:lnTo>
                  <a:close/>
                </a:path>
              </a:pathLst>
            </a:custGeom>
            <a:solidFill>
              <a:srgbClr val="FFFFFF"/>
            </a:solidFill>
            <a:ln w="38100" cap="sq">
              <a:solidFill>
                <a:srgbClr val="000000"/>
              </a:solidFill>
              <a:prstDash val="solid"/>
              <a:miter/>
            </a:ln>
          </p:spPr>
        </p:sp>
        <p:sp>
          <p:nvSpPr>
            <p:cNvPr name="TextBox 18" id="18"/>
            <p:cNvSpPr txBox="true"/>
            <p:nvPr/>
          </p:nvSpPr>
          <p:spPr>
            <a:xfrm>
              <a:off x="0" y="19050"/>
              <a:ext cx="1338357" cy="793750"/>
            </a:xfrm>
            <a:prstGeom prst="rect">
              <a:avLst/>
            </a:prstGeom>
          </p:spPr>
          <p:txBody>
            <a:bodyPr anchor="ctr" rtlCol="false" tIns="50800" lIns="50800" bIns="50800" rIns="50800"/>
            <a:lstStyle/>
            <a:p>
              <a:pPr algn="ctr">
                <a:lnSpc>
                  <a:spcPts val="2400"/>
                </a:lnSpc>
              </a:pPr>
            </a:p>
          </p:txBody>
        </p:sp>
      </p:grpSp>
      <p:grpSp>
        <p:nvGrpSpPr>
          <p:cNvPr name="Group 19" id="19"/>
          <p:cNvGrpSpPr/>
          <p:nvPr/>
        </p:nvGrpSpPr>
        <p:grpSpPr>
          <a:xfrm rot="0">
            <a:off x="12882658" y="6439369"/>
            <a:ext cx="5081573" cy="3086100"/>
            <a:chOff x="0" y="0"/>
            <a:chExt cx="1338357" cy="812800"/>
          </a:xfrm>
        </p:grpSpPr>
        <p:sp>
          <p:nvSpPr>
            <p:cNvPr name="Freeform 20" id="20"/>
            <p:cNvSpPr/>
            <p:nvPr/>
          </p:nvSpPr>
          <p:spPr>
            <a:xfrm flipH="false" flipV="false" rot="0">
              <a:off x="0" y="0"/>
              <a:ext cx="1338357" cy="812800"/>
            </a:xfrm>
            <a:custGeom>
              <a:avLst/>
              <a:gdLst/>
              <a:ahLst/>
              <a:cxnLst/>
              <a:rect r="r" b="b" t="t" l="l"/>
              <a:pathLst>
                <a:path h="812800" w="1338357">
                  <a:moveTo>
                    <a:pt x="0" y="0"/>
                  </a:moveTo>
                  <a:lnTo>
                    <a:pt x="1338357" y="0"/>
                  </a:lnTo>
                  <a:lnTo>
                    <a:pt x="1338357" y="812800"/>
                  </a:lnTo>
                  <a:lnTo>
                    <a:pt x="0" y="812800"/>
                  </a:lnTo>
                  <a:close/>
                </a:path>
              </a:pathLst>
            </a:custGeom>
            <a:solidFill>
              <a:srgbClr val="FFFFFF"/>
            </a:solidFill>
            <a:ln w="38100" cap="sq">
              <a:solidFill>
                <a:srgbClr val="000000"/>
              </a:solidFill>
              <a:prstDash val="solid"/>
              <a:miter/>
            </a:ln>
          </p:spPr>
        </p:sp>
        <p:sp>
          <p:nvSpPr>
            <p:cNvPr name="TextBox 21" id="21"/>
            <p:cNvSpPr txBox="true"/>
            <p:nvPr/>
          </p:nvSpPr>
          <p:spPr>
            <a:xfrm>
              <a:off x="0" y="19050"/>
              <a:ext cx="1338357" cy="793750"/>
            </a:xfrm>
            <a:prstGeom prst="rect">
              <a:avLst/>
            </a:prstGeom>
          </p:spPr>
          <p:txBody>
            <a:bodyPr anchor="ctr" rtlCol="false" tIns="50800" lIns="50800" bIns="50800" rIns="50800"/>
            <a:lstStyle/>
            <a:p>
              <a:pPr algn="ctr">
                <a:lnSpc>
                  <a:spcPts val="2400"/>
                </a:lnSpc>
              </a:pPr>
            </a:p>
          </p:txBody>
        </p:sp>
      </p:grpSp>
      <p:grpSp>
        <p:nvGrpSpPr>
          <p:cNvPr name="Group 22" id="22"/>
          <p:cNvGrpSpPr/>
          <p:nvPr/>
        </p:nvGrpSpPr>
        <p:grpSpPr>
          <a:xfrm rot="0">
            <a:off x="323769" y="2283258"/>
            <a:ext cx="1082612" cy="970898"/>
            <a:chOff x="0" y="0"/>
            <a:chExt cx="285132" cy="255710"/>
          </a:xfrm>
        </p:grpSpPr>
        <p:sp>
          <p:nvSpPr>
            <p:cNvPr name="Freeform 23" id="23"/>
            <p:cNvSpPr/>
            <p:nvPr/>
          </p:nvSpPr>
          <p:spPr>
            <a:xfrm flipH="false" flipV="false" rot="0">
              <a:off x="0" y="0"/>
              <a:ext cx="285132" cy="255710"/>
            </a:xfrm>
            <a:custGeom>
              <a:avLst/>
              <a:gdLst/>
              <a:ahLst/>
              <a:cxnLst/>
              <a:rect r="r" b="b" t="t" l="l"/>
              <a:pathLst>
                <a:path h="255710" w="285132">
                  <a:moveTo>
                    <a:pt x="0" y="0"/>
                  </a:moveTo>
                  <a:lnTo>
                    <a:pt x="285132" y="0"/>
                  </a:lnTo>
                  <a:lnTo>
                    <a:pt x="285132" y="255710"/>
                  </a:lnTo>
                  <a:lnTo>
                    <a:pt x="0" y="255710"/>
                  </a:lnTo>
                  <a:close/>
                </a:path>
              </a:pathLst>
            </a:custGeom>
            <a:solidFill>
              <a:srgbClr val="FAC6D2"/>
            </a:solidFill>
            <a:ln w="38100" cap="sq">
              <a:solidFill>
                <a:srgbClr val="000000"/>
              </a:solidFill>
              <a:prstDash val="solid"/>
              <a:miter/>
            </a:ln>
          </p:spPr>
        </p:sp>
        <p:sp>
          <p:nvSpPr>
            <p:cNvPr name="TextBox 24" id="24"/>
            <p:cNvSpPr txBox="true"/>
            <p:nvPr/>
          </p:nvSpPr>
          <p:spPr>
            <a:xfrm>
              <a:off x="0" y="19050"/>
              <a:ext cx="285132" cy="236660"/>
            </a:xfrm>
            <a:prstGeom prst="rect">
              <a:avLst/>
            </a:prstGeom>
          </p:spPr>
          <p:txBody>
            <a:bodyPr anchor="ctr" rtlCol="false" tIns="50800" lIns="50800" bIns="50800" rIns="50800"/>
            <a:lstStyle/>
            <a:p>
              <a:pPr algn="ctr">
                <a:lnSpc>
                  <a:spcPts val="2400"/>
                </a:lnSpc>
              </a:pPr>
            </a:p>
          </p:txBody>
        </p:sp>
      </p:grpSp>
      <p:grpSp>
        <p:nvGrpSpPr>
          <p:cNvPr name="Group 25" id="25"/>
          <p:cNvGrpSpPr/>
          <p:nvPr/>
        </p:nvGrpSpPr>
        <p:grpSpPr>
          <a:xfrm rot="0">
            <a:off x="5995764" y="2283258"/>
            <a:ext cx="1082612" cy="970898"/>
            <a:chOff x="0" y="0"/>
            <a:chExt cx="285132" cy="255710"/>
          </a:xfrm>
        </p:grpSpPr>
        <p:sp>
          <p:nvSpPr>
            <p:cNvPr name="Freeform 26" id="26"/>
            <p:cNvSpPr/>
            <p:nvPr/>
          </p:nvSpPr>
          <p:spPr>
            <a:xfrm flipH="false" flipV="false" rot="0">
              <a:off x="0" y="0"/>
              <a:ext cx="285132" cy="255710"/>
            </a:xfrm>
            <a:custGeom>
              <a:avLst/>
              <a:gdLst/>
              <a:ahLst/>
              <a:cxnLst/>
              <a:rect r="r" b="b" t="t" l="l"/>
              <a:pathLst>
                <a:path h="255710" w="285132">
                  <a:moveTo>
                    <a:pt x="0" y="0"/>
                  </a:moveTo>
                  <a:lnTo>
                    <a:pt x="285132" y="0"/>
                  </a:lnTo>
                  <a:lnTo>
                    <a:pt x="285132" y="255710"/>
                  </a:lnTo>
                  <a:lnTo>
                    <a:pt x="0" y="255710"/>
                  </a:lnTo>
                  <a:close/>
                </a:path>
              </a:pathLst>
            </a:custGeom>
            <a:solidFill>
              <a:srgbClr val="FAC6D2"/>
            </a:solidFill>
            <a:ln w="38100" cap="sq">
              <a:solidFill>
                <a:srgbClr val="000000"/>
              </a:solidFill>
              <a:prstDash val="solid"/>
              <a:miter/>
            </a:ln>
          </p:spPr>
        </p:sp>
        <p:sp>
          <p:nvSpPr>
            <p:cNvPr name="TextBox 27" id="27"/>
            <p:cNvSpPr txBox="true"/>
            <p:nvPr/>
          </p:nvSpPr>
          <p:spPr>
            <a:xfrm>
              <a:off x="0" y="19050"/>
              <a:ext cx="285132" cy="236660"/>
            </a:xfrm>
            <a:prstGeom prst="rect">
              <a:avLst/>
            </a:prstGeom>
          </p:spPr>
          <p:txBody>
            <a:bodyPr anchor="ctr" rtlCol="false" tIns="50800" lIns="50800" bIns="50800" rIns="50800"/>
            <a:lstStyle/>
            <a:p>
              <a:pPr algn="ctr">
                <a:lnSpc>
                  <a:spcPts val="2400"/>
                </a:lnSpc>
              </a:pPr>
            </a:p>
          </p:txBody>
        </p:sp>
      </p:grpSp>
      <p:grpSp>
        <p:nvGrpSpPr>
          <p:cNvPr name="Group 28" id="28"/>
          <p:cNvGrpSpPr/>
          <p:nvPr/>
        </p:nvGrpSpPr>
        <p:grpSpPr>
          <a:xfrm rot="0">
            <a:off x="11667760" y="2283258"/>
            <a:ext cx="1082612" cy="970898"/>
            <a:chOff x="0" y="0"/>
            <a:chExt cx="285132" cy="255710"/>
          </a:xfrm>
        </p:grpSpPr>
        <p:sp>
          <p:nvSpPr>
            <p:cNvPr name="Freeform 29" id="29"/>
            <p:cNvSpPr/>
            <p:nvPr/>
          </p:nvSpPr>
          <p:spPr>
            <a:xfrm flipH="false" flipV="false" rot="0">
              <a:off x="0" y="0"/>
              <a:ext cx="285132" cy="255710"/>
            </a:xfrm>
            <a:custGeom>
              <a:avLst/>
              <a:gdLst/>
              <a:ahLst/>
              <a:cxnLst/>
              <a:rect r="r" b="b" t="t" l="l"/>
              <a:pathLst>
                <a:path h="255710" w="285132">
                  <a:moveTo>
                    <a:pt x="0" y="0"/>
                  </a:moveTo>
                  <a:lnTo>
                    <a:pt x="285132" y="0"/>
                  </a:lnTo>
                  <a:lnTo>
                    <a:pt x="285132" y="255710"/>
                  </a:lnTo>
                  <a:lnTo>
                    <a:pt x="0" y="255710"/>
                  </a:lnTo>
                  <a:close/>
                </a:path>
              </a:pathLst>
            </a:custGeom>
            <a:solidFill>
              <a:srgbClr val="FAC6D2"/>
            </a:solidFill>
            <a:ln w="38100" cap="sq">
              <a:solidFill>
                <a:srgbClr val="000000"/>
              </a:solidFill>
              <a:prstDash val="solid"/>
              <a:miter/>
            </a:ln>
          </p:spPr>
        </p:sp>
        <p:sp>
          <p:nvSpPr>
            <p:cNvPr name="TextBox 30" id="30"/>
            <p:cNvSpPr txBox="true"/>
            <p:nvPr/>
          </p:nvSpPr>
          <p:spPr>
            <a:xfrm>
              <a:off x="0" y="19050"/>
              <a:ext cx="285132" cy="236660"/>
            </a:xfrm>
            <a:prstGeom prst="rect">
              <a:avLst/>
            </a:prstGeom>
          </p:spPr>
          <p:txBody>
            <a:bodyPr anchor="ctr" rtlCol="false" tIns="50800" lIns="50800" bIns="50800" rIns="50800"/>
            <a:lstStyle/>
            <a:p>
              <a:pPr algn="ctr">
                <a:lnSpc>
                  <a:spcPts val="2400"/>
                </a:lnSpc>
              </a:pPr>
            </a:p>
          </p:txBody>
        </p:sp>
      </p:grpSp>
      <p:grpSp>
        <p:nvGrpSpPr>
          <p:cNvPr name="Group 31" id="31"/>
          <p:cNvGrpSpPr/>
          <p:nvPr/>
        </p:nvGrpSpPr>
        <p:grpSpPr>
          <a:xfrm rot="0">
            <a:off x="1247901" y="6197455"/>
            <a:ext cx="1082612" cy="970898"/>
            <a:chOff x="0" y="0"/>
            <a:chExt cx="285132" cy="255710"/>
          </a:xfrm>
        </p:grpSpPr>
        <p:sp>
          <p:nvSpPr>
            <p:cNvPr name="Freeform 32" id="32"/>
            <p:cNvSpPr/>
            <p:nvPr/>
          </p:nvSpPr>
          <p:spPr>
            <a:xfrm flipH="false" flipV="false" rot="0">
              <a:off x="0" y="0"/>
              <a:ext cx="285132" cy="255710"/>
            </a:xfrm>
            <a:custGeom>
              <a:avLst/>
              <a:gdLst/>
              <a:ahLst/>
              <a:cxnLst/>
              <a:rect r="r" b="b" t="t" l="l"/>
              <a:pathLst>
                <a:path h="255710" w="285132">
                  <a:moveTo>
                    <a:pt x="0" y="0"/>
                  </a:moveTo>
                  <a:lnTo>
                    <a:pt x="285132" y="0"/>
                  </a:lnTo>
                  <a:lnTo>
                    <a:pt x="285132" y="255710"/>
                  </a:lnTo>
                  <a:lnTo>
                    <a:pt x="0" y="255710"/>
                  </a:lnTo>
                  <a:close/>
                </a:path>
              </a:pathLst>
            </a:custGeom>
            <a:solidFill>
              <a:srgbClr val="FAC6D2"/>
            </a:solidFill>
            <a:ln w="38100" cap="sq">
              <a:solidFill>
                <a:srgbClr val="000000"/>
              </a:solidFill>
              <a:prstDash val="solid"/>
              <a:miter/>
            </a:ln>
          </p:spPr>
        </p:sp>
        <p:sp>
          <p:nvSpPr>
            <p:cNvPr name="TextBox 33" id="33"/>
            <p:cNvSpPr txBox="true"/>
            <p:nvPr/>
          </p:nvSpPr>
          <p:spPr>
            <a:xfrm>
              <a:off x="0" y="19050"/>
              <a:ext cx="285132" cy="236660"/>
            </a:xfrm>
            <a:prstGeom prst="rect">
              <a:avLst/>
            </a:prstGeom>
          </p:spPr>
          <p:txBody>
            <a:bodyPr anchor="ctr" rtlCol="false" tIns="50800" lIns="50800" bIns="50800" rIns="50800"/>
            <a:lstStyle/>
            <a:p>
              <a:pPr algn="ctr">
                <a:lnSpc>
                  <a:spcPts val="2400"/>
                </a:lnSpc>
              </a:pPr>
            </a:p>
          </p:txBody>
        </p:sp>
      </p:grpSp>
      <p:grpSp>
        <p:nvGrpSpPr>
          <p:cNvPr name="Group 34" id="34"/>
          <p:cNvGrpSpPr/>
          <p:nvPr/>
        </p:nvGrpSpPr>
        <p:grpSpPr>
          <a:xfrm rot="0">
            <a:off x="6920024" y="6197455"/>
            <a:ext cx="1082612" cy="970898"/>
            <a:chOff x="0" y="0"/>
            <a:chExt cx="285132" cy="255710"/>
          </a:xfrm>
        </p:grpSpPr>
        <p:sp>
          <p:nvSpPr>
            <p:cNvPr name="Freeform 35" id="35"/>
            <p:cNvSpPr/>
            <p:nvPr/>
          </p:nvSpPr>
          <p:spPr>
            <a:xfrm flipH="false" flipV="false" rot="0">
              <a:off x="0" y="0"/>
              <a:ext cx="285132" cy="255710"/>
            </a:xfrm>
            <a:custGeom>
              <a:avLst/>
              <a:gdLst/>
              <a:ahLst/>
              <a:cxnLst/>
              <a:rect r="r" b="b" t="t" l="l"/>
              <a:pathLst>
                <a:path h="255710" w="285132">
                  <a:moveTo>
                    <a:pt x="0" y="0"/>
                  </a:moveTo>
                  <a:lnTo>
                    <a:pt x="285132" y="0"/>
                  </a:lnTo>
                  <a:lnTo>
                    <a:pt x="285132" y="255710"/>
                  </a:lnTo>
                  <a:lnTo>
                    <a:pt x="0" y="255710"/>
                  </a:lnTo>
                  <a:close/>
                </a:path>
              </a:pathLst>
            </a:custGeom>
            <a:solidFill>
              <a:srgbClr val="FAC6D2"/>
            </a:solidFill>
            <a:ln w="38100" cap="sq">
              <a:solidFill>
                <a:srgbClr val="000000"/>
              </a:solidFill>
              <a:prstDash val="solid"/>
              <a:miter/>
            </a:ln>
          </p:spPr>
        </p:sp>
        <p:sp>
          <p:nvSpPr>
            <p:cNvPr name="TextBox 36" id="36"/>
            <p:cNvSpPr txBox="true"/>
            <p:nvPr/>
          </p:nvSpPr>
          <p:spPr>
            <a:xfrm>
              <a:off x="0" y="19050"/>
              <a:ext cx="285132" cy="236660"/>
            </a:xfrm>
            <a:prstGeom prst="rect">
              <a:avLst/>
            </a:prstGeom>
          </p:spPr>
          <p:txBody>
            <a:bodyPr anchor="ctr" rtlCol="false" tIns="50800" lIns="50800" bIns="50800" rIns="50800"/>
            <a:lstStyle/>
            <a:p>
              <a:pPr algn="ctr">
                <a:lnSpc>
                  <a:spcPts val="2400"/>
                </a:lnSpc>
              </a:pPr>
            </a:p>
          </p:txBody>
        </p:sp>
      </p:grpSp>
      <p:grpSp>
        <p:nvGrpSpPr>
          <p:cNvPr name="Group 37" id="37"/>
          <p:cNvGrpSpPr/>
          <p:nvPr/>
        </p:nvGrpSpPr>
        <p:grpSpPr>
          <a:xfrm rot="0">
            <a:off x="12592147" y="6197455"/>
            <a:ext cx="1082612" cy="970898"/>
            <a:chOff x="0" y="0"/>
            <a:chExt cx="285132" cy="255710"/>
          </a:xfrm>
        </p:grpSpPr>
        <p:sp>
          <p:nvSpPr>
            <p:cNvPr name="Freeform 38" id="38"/>
            <p:cNvSpPr/>
            <p:nvPr/>
          </p:nvSpPr>
          <p:spPr>
            <a:xfrm flipH="false" flipV="false" rot="0">
              <a:off x="0" y="0"/>
              <a:ext cx="285132" cy="255710"/>
            </a:xfrm>
            <a:custGeom>
              <a:avLst/>
              <a:gdLst/>
              <a:ahLst/>
              <a:cxnLst/>
              <a:rect r="r" b="b" t="t" l="l"/>
              <a:pathLst>
                <a:path h="255710" w="285132">
                  <a:moveTo>
                    <a:pt x="0" y="0"/>
                  </a:moveTo>
                  <a:lnTo>
                    <a:pt x="285132" y="0"/>
                  </a:lnTo>
                  <a:lnTo>
                    <a:pt x="285132" y="255710"/>
                  </a:lnTo>
                  <a:lnTo>
                    <a:pt x="0" y="255710"/>
                  </a:lnTo>
                  <a:close/>
                </a:path>
              </a:pathLst>
            </a:custGeom>
            <a:solidFill>
              <a:srgbClr val="FAC6D2"/>
            </a:solidFill>
            <a:ln w="38100" cap="sq">
              <a:solidFill>
                <a:srgbClr val="000000"/>
              </a:solidFill>
              <a:prstDash val="solid"/>
              <a:miter/>
            </a:ln>
          </p:spPr>
        </p:sp>
        <p:sp>
          <p:nvSpPr>
            <p:cNvPr name="TextBox 39" id="39"/>
            <p:cNvSpPr txBox="true"/>
            <p:nvPr/>
          </p:nvSpPr>
          <p:spPr>
            <a:xfrm>
              <a:off x="0" y="19050"/>
              <a:ext cx="285132" cy="236660"/>
            </a:xfrm>
            <a:prstGeom prst="rect">
              <a:avLst/>
            </a:prstGeom>
          </p:spPr>
          <p:txBody>
            <a:bodyPr anchor="ctr" rtlCol="false" tIns="50800" lIns="50800" bIns="50800" rIns="50800"/>
            <a:lstStyle/>
            <a:p>
              <a:pPr algn="ctr">
                <a:lnSpc>
                  <a:spcPts val="2400"/>
                </a:lnSpc>
              </a:pPr>
            </a:p>
          </p:txBody>
        </p:sp>
      </p:grpSp>
      <p:sp>
        <p:nvSpPr>
          <p:cNvPr name="TextBox 40" id="40"/>
          <p:cNvSpPr txBox="true"/>
          <p:nvPr/>
        </p:nvSpPr>
        <p:spPr>
          <a:xfrm rot="0">
            <a:off x="2296092" y="19519"/>
            <a:ext cx="13990093" cy="1685503"/>
          </a:xfrm>
          <a:prstGeom prst="rect">
            <a:avLst/>
          </a:prstGeom>
        </p:spPr>
        <p:txBody>
          <a:bodyPr anchor="t" rtlCol="false" tIns="0" lIns="0" bIns="0" rIns="0">
            <a:spAutoFit/>
          </a:bodyPr>
          <a:lstStyle/>
          <a:p>
            <a:pPr algn="ctr" marL="0" indent="0" lvl="0">
              <a:lnSpc>
                <a:spcPts val="13901"/>
              </a:lnSpc>
            </a:pPr>
            <a:r>
              <a:rPr lang="en-US" sz="9456" spc="94">
                <a:solidFill>
                  <a:srgbClr val="F1669C"/>
                </a:solidFill>
                <a:latin typeface="SVN-Androgyne"/>
              </a:rPr>
              <a:t>Các bước xây dựng website</a:t>
            </a:r>
          </a:p>
        </p:txBody>
      </p:sp>
      <p:sp>
        <p:nvSpPr>
          <p:cNvPr name="TextBox 41" id="41"/>
          <p:cNvSpPr txBox="true"/>
          <p:nvPr/>
        </p:nvSpPr>
        <p:spPr>
          <a:xfrm rot="0">
            <a:off x="611036" y="2475715"/>
            <a:ext cx="508077" cy="700283"/>
          </a:xfrm>
          <a:prstGeom prst="rect">
            <a:avLst/>
          </a:prstGeom>
        </p:spPr>
        <p:txBody>
          <a:bodyPr anchor="t" rtlCol="false" tIns="0" lIns="0" bIns="0" rIns="0">
            <a:spAutoFit/>
          </a:bodyPr>
          <a:lstStyle/>
          <a:p>
            <a:pPr algn="ctr" marL="0" indent="0" lvl="0">
              <a:lnSpc>
                <a:spcPts val="5370"/>
              </a:lnSpc>
              <a:spcBef>
                <a:spcPct val="0"/>
              </a:spcBef>
            </a:pPr>
            <a:r>
              <a:rPr lang="en-US" sz="5370">
                <a:solidFill>
                  <a:srgbClr val="000000"/>
                </a:solidFill>
                <a:latin typeface="Alata"/>
              </a:rPr>
              <a:t>1</a:t>
            </a:r>
          </a:p>
        </p:txBody>
      </p:sp>
      <p:sp>
        <p:nvSpPr>
          <p:cNvPr name="TextBox 42" id="42"/>
          <p:cNvSpPr txBox="true"/>
          <p:nvPr/>
        </p:nvSpPr>
        <p:spPr>
          <a:xfrm rot="0">
            <a:off x="1184394" y="3391589"/>
            <a:ext cx="3948879" cy="1325848"/>
          </a:xfrm>
          <a:prstGeom prst="rect">
            <a:avLst/>
          </a:prstGeom>
        </p:spPr>
        <p:txBody>
          <a:bodyPr anchor="t" rtlCol="false" tIns="0" lIns="0" bIns="0" rIns="0">
            <a:spAutoFit/>
          </a:bodyPr>
          <a:lstStyle/>
          <a:p>
            <a:pPr algn="ctr" marL="0" indent="0" lvl="0">
              <a:lnSpc>
                <a:spcPts val="5256"/>
              </a:lnSpc>
            </a:pPr>
            <a:r>
              <a:rPr lang="en-US" sz="4205">
                <a:solidFill>
                  <a:srgbClr val="000000"/>
                </a:solidFill>
                <a:latin typeface="Alata"/>
              </a:rPr>
              <a:t>Xác định mục tiêu và yêu cầu</a:t>
            </a:r>
          </a:p>
        </p:txBody>
      </p:sp>
      <p:sp>
        <p:nvSpPr>
          <p:cNvPr name="TextBox 43" id="43"/>
          <p:cNvSpPr txBox="true"/>
          <p:nvPr/>
        </p:nvSpPr>
        <p:spPr>
          <a:xfrm rot="0">
            <a:off x="2108526" y="7309971"/>
            <a:ext cx="3948879" cy="1325848"/>
          </a:xfrm>
          <a:prstGeom prst="rect">
            <a:avLst/>
          </a:prstGeom>
        </p:spPr>
        <p:txBody>
          <a:bodyPr anchor="t" rtlCol="false" tIns="0" lIns="0" bIns="0" rIns="0">
            <a:spAutoFit/>
          </a:bodyPr>
          <a:lstStyle/>
          <a:p>
            <a:pPr algn="ctr" marL="0" indent="0" lvl="0">
              <a:lnSpc>
                <a:spcPts val="5256"/>
              </a:lnSpc>
            </a:pPr>
            <a:r>
              <a:rPr lang="en-US" sz="4205">
                <a:solidFill>
                  <a:srgbClr val="000000"/>
                </a:solidFill>
                <a:latin typeface="Alata"/>
              </a:rPr>
              <a:t>Tiến hành và kiểm thử</a:t>
            </a:r>
          </a:p>
        </p:txBody>
      </p:sp>
      <p:sp>
        <p:nvSpPr>
          <p:cNvPr name="TextBox 44" id="44"/>
          <p:cNvSpPr txBox="true"/>
          <p:nvPr/>
        </p:nvSpPr>
        <p:spPr>
          <a:xfrm rot="0">
            <a:off x="7664394" y="7643346"/>
            <a:ext cx="4181389" cy="659098"/>
          </a:xfrm>
          <a:prstGeom prst="rect">
            <a:avLst/>
          </a:prstGeom>
        </p:spPr>
        <p:txBody>
          <a:bodyPr anchor="t" rtlCol="false" tIns="0" lIns="0" bIns="0" rIns="0">
            <a:spAutoFit/>
          </a:bodyPr>
          <a:lstStyle/>
          <a:p>
            <a:pPr algn="ctr" marL="0" indent="0" lvl="0">
              <a:lnSpc>
                <a:spcPts val="5256"/>
              </a:lnSpc>
            </a:pPr>
            <a:r>
              <a:rPr lang="en-US" sz="4205">
                <a:solidFill>
                  <a:srgbClr val="000000"/>
                </a:solidFill>
                <a:latin typeface="Alata"/>
              </a:rPr>
              <a:t>Duy trì trang web</a:t>
            </a:r>
          </a:p>
        </p:txBody>
      </p:sp>
      <p:sp>
        <p:nvSpPr>
          <p:cNvPr name="TextBox 45" id="45"/>
          <p:cNvSpPr txBox="true"/>
          <p:nvPr/>
        </p:nvSpPr>
        <p:spPr>
          <a:xfrm rot="0">
            <a:off x="13332750" y="7643346"/>
            <a:ext cx="4181389" cy="659098"/>
          </a:xfrm>
          <a:prstGeom prst="rect">
            <a:avLst/>
          </a:prstGeom>
        </p:spPr>
        <p:txBody>
          <a:bodyPr anchor="t" rtlCol="false" tIns="0" lIns="0" bIns="0" rIns="0">
            <a:spAutoFit/>
          </a:bodyPr>
          <a:lstStyle/>
          <a:p>
            <a:pPr algn="ctr" marL="0" indent="0" lvl="0">
              <a:lnSpc>
                <a:spcPts val="5256"/>
              </a:lnSpc>
            </a:pPr>
            <a:r>
              <a:rPr lang="en-US" sz="4205">
                <a:solidFill>
                  <a:srgbClr val="000000"/>
                </a:solidFill>
                <a:latin typeface="Alata"/>
              </a:rPr>
              <a:t>Cải thiện website</a:t>
            </a:r>
          </a:p>
        </p:txBody>
      </p:sp>
      <p:sp>
        <p:nvSpPr>
          <p:cNvPr name="TextBox 46" id="46"/>
          <p:cNvSpPr txBox="true"/>
          <p:nvPr/>
        </p:nvSpPr>
        <p:spPr>
          <a:xfrm rot="0">
            <a:off x="6856262" y="3062398"/>
            <a:ext cx="3948879" cy="1992598"/>
          </a:xfrm>
          <a:prstGeom prst="rect">
            <a:avLst/>
          </a:prstGeom>
        </p:spPr>
        <p:txBody>
          <a:bodyPr anchor="t" rtlCol="false" tIns="0" lIns="0" bIns="0" rIns="0">
            <a:spAutoFit/>
          </a:bodyPr>
          <a:lstStyle/>
          <a:p>
            <a:pPr algn="ctr" marL="0" indent="0" lvl="0">
              <a:lnSpc>
                <a:spcPts val="5256"/>
              </a:lnSpc>
            </a:pPr>
            <a:r>
              <a:rPr lang="en-US" sz="4205">
                <a:solidFill>
                  <a:srgbClr val="000000"/>
                </a:solidFill>
                <a:latin typeface="Alata"/>
              </a:rPr>
              <a:t>Lên ý tưởng và thiết kế bố cục trang web</a:t>
            </a:r>
          </a:p>
        </p:txBody>
      </p:sp>
      <p:sp>
        <p:nvSpPr>
          <p:cNvPr name="TextBox 47" id="47"/>
          <p:cNvSpPr txBox="true"/>
          <p:nvPr/>
        </p:nvSpPr>
        <p:spPr>
          <a:xfrm rot="0">
            <a:off x="12384524" y="3062398"/>
            <a:ext cx="4236600" cy="1992598"/>
          </a:xfrm>
          <a:prstGeom prst="rect">
            <a:avLst/>
          </a:prstGeom>
        </p:spPr>
        <p:txBody>
          <a:bodyPr anchor="t" rtlCol="false" tIns="0" lIns="0" bIns="0" rIns="0">
            <a:spAutoFit/>
          </a:bodyPr>
          <a:lstStyle/>
          <a:p>
            <a:pPr algn="ctr" marL="0" indent="0" lvl="0">
              <a:lnSpc>
                <a:spcPts val="5256"/>
              </a:lnSpc>
            </a:pPr>
            <a:r>
              <a:rPr lang="en-US" sz="4205">
                <a:solidFill>
                  <a:srgbClr val="000000"/>
                </a:solidFill>
                <a:latin typeface="Alata"/>
              </a:rPr>
              <a:t>Lựa chọn công cụ phù hợp để xây dựng website</a:t>
            </a:r>
          </a:p>
        </p:txBody>
      </p:sp>
      <p:sp>
        <p:nvSpPr>
          <p:cNvPr name="TextBox 48" id="48"/>
          <p:cNvSpPr txBox="true"/>
          <p:nvPr/>
        </p:nvSpPr>
        <p:spPr>
          <a:xfrm rot="0">
            <a:off x="6283032" y="2475715"/>
            <a:ext cx="508077" cy="700283"/>
          </a:xfrm>
          <a:prstGeom prst="rect">
            <a:avLst/>
          </a:prstGeom>
        </p:spPr>
        <p:txBody>
          <a:bodyPr anchor="t" rtlCol="false" tIns="0" lIns="0" bIns="0" rIns="0">
            <a:spAutoFit/>
          </a:bodyPr>
          <a:lstStyle/>
          <a:p>
            <a:pPr algn="ctr" marL="0" indent="0" lvl="0">
              <a:lnSpc>
                <a:spcPts val="5370"/>
              </a:lnSpc>
              <a:spcBef>
                <a:spcPct val="0"/>
              </a:spcBef>
            </a:pPr>
            <a:r>
              <a:rPr lang="en-US" sz="5370">
                <a:solidFill>
                  <a:srgbClr val="000000"/>
                </a:solidFill>
                <a:latin typeface="Alata"/>
              </a:rPr>
              <a:t>2</a:t>
            </a:r>
          </a:p>
        </p:txBody>
      </p:sp>
      <p:sp>
        <p:nvSpPr>
          <p:cNvPr name="TextBox 49" id="49"/>
          <p:cNvSpPr txBox="true"/>
          <p:nvPr/>
        </p:nvSpPr>
        <p:spPr>
          <a:xfrm rot="0">
            <a:off x="11953510" y="2475715"/>
            <a:ext cx="508077" cy="700283"/>
          </a:xfrm>
          <a:prstGeom prst="rect">
            <a:avLst/>
          </a:prstGeom>
        </p:spPr>
        <p:txBody>
          <a:bodyPr anchor="t" rtlCol="false" tIns="0" lIns="0" bIns="0" rIns="0">
            <a:spAutoFit/>
          </a:bodyPr>
          <a:lstStyle/>
          <a:p>
            <a:pPr algn="ctr" marL="0" indent="0" lvl="0">
              <a:lnSpc>
                <a:spcPts val="5370"/>
              </a:lnSpc>
              <a:spcBef>
                <a:spcPct val="0"/>
              </a:spcBef>
            </a:pPr>
            <a:r>
              <a:rPr lang="en-US" sz="5370">
                <a:solidFill>
                  <a:srgbClr val="000000"/>
                </a:solidFill>
                <a:latin typeface="Alata"/>
              </a:rPr>
              <a:t>3</a:t>
            </a:r>
          </a:p>
        </p:txBody>
      </p:sp>
      <p:sp>
        <p:nvSpPr>
          <p:cNvPr name="TextBox 50" id="50"/>
          <p:cNvSpPr txBox="true"/>
          <p:nvPr/>
        </p:nvSpPr>
        <p:spPr>
          <a:xfrm rot="0">
            <a:off x="1535169" y="6389913"/>
            <a:ext cx="508077" cy="700283"/>
          </a:xfrm>
          <a:prstGeom prst="rect">
            <a:avLst/>
          </a:prstGeom>
        </p:spPr>
        <p:txBody>
          <a:bodyPr anchor="t" rtlCol="false" tIns="0" lIns="0" bIns="0" rIns="0">
            <a:spAutoFit/>
          </a:bodyPr>
          <a:lstStyle/>
          <a:p>
            <a:pPr algn="ctr" marL="0" indent="0" lvl="0">
              <a:lnSpc>
                <a:spcPts val="5370"/>
              </a:lnSpc>
              <a:spcBef>
                <a:spcPct val="0"/>
              </a:spcBef>
            </a:pPr>
            <a:r>
              <a:rPr lang="en-US" sz="5370">
                <a:solidFill>
                  <a:srgbClr val="000000"/>
                </a:solidFill>
                <a:latin typeface="Alata"/>
              </a:rPr>
              <a:t>4</a:t>
            </a:r>
          </a:p>
        </p:txBody>
      </p:sp>
      <p:sp>
        <p:nvSpPr>
          <p:cNvPr name="TextBox 51" id="51"/>
          <p:cNvSpPr txBox="true"/>
          <p:nvPr/>
        </p:nvSpPr>
        <p:spPr>
          <a:xfrm rot="0">
            <a:off x="7207292" y="6389913"/>
            <a:ext cx="508077" cy="700283"/>
          </a:xfrm>
          <a:prstGeom prst="rect">
            <a:avLst/>
          </a:prstGeom>
        </p:spPr>
        <p:txBody>
          <a:bodyPr anchor="t" rtlCol="false" tIns="0" lIns="0" bIns="0" rIns="0">
            <a:spAutoFit/>
          </a:bodyPr>
          <a:lstStyle/>
          <a:p>
            <a:pPr algn="ctr" marL="0" indent="0" lvl="0">
              <a:lnSpc>
                <a:spcPts val="5370"/>
              </a:lnSpc>
              <a:spcBef>
                <a:spcPct val="0"/>
              </a:spcBef>
            </a:pPr>
            <a:r>
              <a:rPr lang="en-US" sz="5370">
                <a:solidFill>
                  <a:srgbClr val="000000"/>
                </a:solidFill>
                <a:latin typeface="Alata"/>
              </a:rPr>
              <a:t>5</a:t>
            </a:r>
          </a:p>
        </p:txBody>
      </p:sp>
      <p:sp>
        <p:nvSpPr>
          <p:cNvPr name="TextBox 52" id="52"/>
          <p:cNvSpPr txBox="true"/>
          <p:nvPr/>
        </p:nvSpPr>
        <p:spPr>
          <a:xfrm rot="0">
            <a:off x="12879415" y="6389913"/>
            <a:ext cx="508077" cy="700283"/>
          </a:xfrm>
          <a:prstGeom prst="rect">
            <a:avLst/>
          </a:prstGeom>
        </p:spPr>
        <p:txBody>
          <a:bodyPr anchor="t" rtlCol="false" tIns="0" lIns="0" bIns="0" rIns="0">
            <a:spAutoFit/>
          </a:bodyPr>
          <a:lstStyle/>
          <a:p>
            <a:pPr algn="ctr" marL="0" indent="0" lvl="0">
              <a:lnSpc>
                <a:spcPts val="5370"/>
              </a:lnSpc>
              <a:spcBef>
                <a:spcPct val="0"/>
              </a:spcBef>
            </a:pPr>
            <a:r>
              <a:rPr lang="en-US" sz="5370">
                <a:solidFill>
                  <a:srgbClr val="000000"/>
                </a:solidFill>
                <a:latin typeface="Alata"/>
              </a:rPr>
              <a:t>6</a:t>
            </a:r>
          </a:p>
        </p:txBody>
      </p:sp>
      <p:sp>
        <p:nvSpPr>
          <p:cNvPr name="Freeform 53" id="53"/>
          <p:cNvSpPr/>
          <p:nvPr/>
        </p:nvSpPr>
        <p:spPr>
          <a:xfrm flipH="false" flipV="false" rot="0">
            <a:off x="17043611" y="2283258"/>
            <a:ext cx="1049758" cy="1538946"/>
          </a:xfrm>
          <a:custGeom>
            <a:avLst/>
            <a:gdLst/>
            <a:ahLst/>
            <a:cxnLst/>
            <a:rect r="r" b="b" t="t" l="l"/>
            <a:pathLst>
              <a:path h="1538946" w="1049758">
                <a:moveTo>
                  <a:pt x="0" y="0"/>
                </a:moveTo>
                <a:lnTo>
                  <a:pt x="1049758" y="0"/>
                </a:lnTo>
                <a:lnTo>
                  <a:pt x="1049758" y="1538946"/>
                </a:lnTo>
                <a:lnTo>
                  <a:pt x="0" y="15389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4" id="54"/>
          <p:cNvSpPr/>
          <p:nvPr/>
        </p:nvSpPr>
        <p:spPr>
          <a:xfrm flipH="false" flipV="false" rot="0">
            <a:off x="17838662" y="1635862"/>
            <a:ext cx="592341" cy="868371"/>
          </a:xfrm>
          <a:custGeom>
            <a:avLst/>
            <a:gdLst/>
            <a:ahLst/>
            <a:cxnLst/>
            <a:rect r="r" b="b" t="t" l="l"/>
            <a:pathLst>
              <a:path h="868371" w="592341">
                <a:moveTo>
                  <a:pt x="0" y="0"/>
                </a:moveTo>
                <a:lnTo>
                  <a:pt x="592340" y="0"/>
                </a:lnTo>
                <a:lnTo>
                  <a:pt x="592340" y="868371"/>
                </a:lnTo>
                <a:lnTo>
                  <a:pt x="0" y="8683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5" id="55"/>
          <p:cNvSpPr/>
          <p:nvPr/>
        </p:nvSpPr>
        <p:spPr>
          <a:xfrm flipH="false" flipV="false" rot="0">
            <a:off x="568905" y="7868257"/>
            <a:ext cx="592341" cy="868371"/>
          </a:xfrm>
          <a:custGeom>
            <a:avLst/>
            <a:gdLst/>
            <a:ahLst/>
            <a:cxnLst/>
            <a:rect r="r" b="b" t="t" l="l"/>
            <a:pathLst>
              <a:path h="868371" w="592341">
                <a:moveTo>
                  <a:pt x="0" y="0"/>
                </a:moveTo>
                <a:lnTo>
                  <a:pt x="592340" y="0"/>
                </a:lnTo>
                <a:lnTo>
                  <a:pt x="592340" y="868372"/>
                </a:lnTo>
                <a:lnTo>
                  <a:pt x="0" y="868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6" id="56"/>
          <p:cNvSpPr/>
          <p:nvPr/>
        </p:nvSpPr>
        <p:spPr>
          <a:xfrm flipH="false" flipV="false" rot="0">
            <a:off x="31218" y="8429272"/>
            <a:ext cx="922651" cy="1352607"/>
          </a:xfrm>
          <a:custGeom>
            <a:avLst/>
            <a:gdLst/>
            <a:ahLst/>
            <a:cxnLst/>
            <a:rect r="r" b="b" t="t" l="l"/>
            <a:pathLst>
              <a:path h="1352607" w="922651">
                <a:moveTo>
                  <a:pt x="0" y="0"/>
                </a:moveTo>
                <a:lnTo>
                  <a:pt x="922651" y="0"/>
                </a:lnTo>
                <a:lnTo>
                  <a:pt x="922651" y="1352606"/>
                </a:lnTo>
                <a:lnTo>
                  <a:pt x="0" y="13526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6952" y="1533182"/>
            <a:ext cx="15001457" cy="7773482"/>
          </a:xfrm>
          <a:custGeom>
            <a:avLst/>
            <a:gdLst/>
            <a:ahLst/>
            <a:cxnLst/>
            <a:rect r="r" b="b" t="t" l="l"/>
            <a:pathLst>
              <a:path h="7773482" w="15001457">
                <a:moveTo>
                  <a:pt x="0" y="0"/>
                </a:moveTo>
                <a:lnTo>
                  <a:pt x="15001456" y="0"/>
                </a:lnTo>
                <a:lnTo>
                  <a:pt x="15001456" y="7773482"/>
                </a:lnTo>
                <a:lnTo>
                  <a:pt x="0" y="7773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1649" y="1202396"/>
            <a:ext cx="15001457" cy="7773482"/>
          </a:xfrm>
          <a:custGeom>
            <a:avLst/>
            <a:gdLst/>
            <a:ahLst/>
            <a:cxnLst/>
            <a:rect r="r" b="b" t="t" l="l"/>
            <a:pathLst>
              <a:path h="7773482" w="15001457">
                <a:moveTo>
                  <a:pt x="0" y="0"/>
                </a:moveTo>
                <a:lnTo>
                  <a:pt x="15001457" y="0"/>
                </a:lnTo>
                <a:lnTo>
                  <a:pt x="15001457" y="7773482"/>
                </a:lnTo>
                <a:lnTo>
                  <a:pt x="0" y="7773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872489" y="3071527"/>
            <a:ext cx="10259776" cy="4168569"/>
          </a:xfrm>
          <a:prstGeom prst="rect">
            <a:avLst/>
          </a:prstGeom>
        </p:spPr>
        <p:txBody>
          <a:bodyPr anchor="t" rtlCol="false" tIns="0" lIns="0" bIns="0" rIns="0">
            <a:spAutoFit/>
          </a:bodyPr>
          <a:lstStyle/>
          <a:p>
            <a:pPr algn="ctr">
              <a:lnSpc>
                <a:spcPts val="16207"/>
              </a:lnSpc>
            </a:pPr>
            <a:r>
              <a:rPr lang="en-US" sz="14733">
                <a:solidFill>
                  <a:srgbClr val="483A00"/>
                </a:solidFill>
                <a:latin typeface="Baloo Thambi Bold"/>
              </a:rPr>
              <a:t>THÔNG TIN ĐỒ ÁN</a:t>
            </a:r>
          </a:p>
        </p:txBody>
      </p:sp>
      <p:sp>
        <p:nvSpPr>
          <p:cNvPr name="Freeform 6" id="6"/>
          <p:cNvSpPr/>
          <p:nvPr/>
        </p:nvSpPr>
        <p:spPr>
          <a:xfrm flipH="false" flipV="false" rot="0">
            <a:off x="-5547730" y="6848694"/>
            <a:ext cx="14098758" cy="4819212"/>
          </a:xfrm>
          <a:custGeom>
            <a:avLst/>
            <a:gdLst/>
            <a:ahLst/>
            <a:cxnLst/>
            <a:rect r="r" b="b" t="t" l="l"/>
            <a:pathLst>
              <a:path h="4819212" w="14098758">
                <a:moveTo>
                  <a:pt x="0" y="0"/>
                </a:moveTo>
                <a:lnTo>
                  <a:pt x="14098758" y="0"/>
                </a:lnTo>
                <a:lnTo>
                  <a:pt x="14098758" y="4819212"/>
                </a:lnTo>
                <a:lnTo>
                  <a:pt x="0" y="48192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070252" y="7058475"/>
            <a:ext cx="14098758" cy="4819212"/>
          </a:xfrm>
          <a:custGeom>
            <a:avLst/>
            <a:gdLst/>
            <a:ahLst/>
            <a:cxnLst/>
            <a:rect r="r" b="b" t="t" l="l"/>
            <a:pathLst>
              <a:path h="4819212" w="14098758">
                <a:moveTo>
                  <a:pt x="0" y="0"/>
                </a:moveTo>
                <a:lnTo>
                  <a:pt x="14098758" y="0"/>
                </a:lnTo>
                <a:lnTo>
                  <a:pt x="14098758" y="4819211"/>
                </a:lnTo>
                <a:lnTo>
                  <a:pt x="0" y="48192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671765">
            <a:off x="15735540" y="787478"/>
            <a:ext cx="1535132" cy="3580483"/>
          </a:xfrm>
          <a:custGeom>
            <a:avLst/>
            <a:gdLst/>
            <a:ahLst/>
            <a:cxnLst/>
            <a:rect r="r" b="b" t="t" l="l"/>
            <a:pathLst>
              <a:path h="3580483" w="1535132">
                <a:moveTo>
                  <a:pt x="0" y="0"/>
                </a:moveTo>
                <a:lnTo>
                  <a:pt x="1535132" y="0"/>
                </a:lnTo>
                <a:lnTo>
                  <a:pt x="1535132" y="3580483"/>
                </a:lnTo>
                <a:lnTo>
                  <a:pt x="0" y="35804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489430" y="2798026"/>
            <a:ext cx="4829669" cy="4829669"/>
            <a:chOff x="0" y="0"/>
            <a:chExt cx="6350000" cy="6350000"/>
          </a:xfrm>
        </p:grpSpPr>
        <p:sp>
          <p:nvSpPr>
            <p:cNvPr name="Freeform 3" id="3"/>
            <p:cNvSpPr/>
            <p:nvPr/>
          </p:nvSpPr>
          <p:spPr>
            <a:xfrm flipH="false" flipV="false" rot="0">
              <a:off x="15240" y="15240"/>
              <a:ext cx="6319520" cy="6319520"/>
            </a:xfrm>
            <a:custGeom>
              <a:avLst/>
              <a:gdLst/>
              <a:ahLst/>
              <a:cxnLst/>
              <a:rect r="r" b="b" t="t" l="l"/>
              <a:pathLst>
                <a:path h="6319520" w="6319520">
                  <a:moveTo>
                    <a:pt x="6319520" y="6319520"/>
                  </a:moveTo>
                  <a:lnTo>
                    <a:pt x="0" y="6319520"/>
                  </a:lnTo>
                  <a:lnTo>
                    <a:pt x="0" y="0"/>
                  </a:lnTo>
                  <a:lnTo>
                    <a:pt x="6319520" y="0"/>
                  </a:lnTo>
                  <a:lnTo>
                    <a:pt x="6319520" y="6319520"/>
                  </a:lnTo>
                  <a:close/>
                </a:path>
              </a:pathLst>
            </a:custGeom>
            <a:blipFill>
              <a:blip r:embed="rId2"/>
              <a:stretch>
                <a:fillRect l="0" t="-25785" r="0" b="-7547"/>
              </a:stretch>
            </a:blipFill>
          </p:spPr>
        </p:sp>
        <p:sp>
          <p:nvSpPr>
            <p:cNvPr name="Freeform 4" id="4"/>
            <p:cNvSpPr/>
            <p:nvPr/>
          </p:nvSpPr>
          <p:spPr>
            <a:xfrm flipH="false" flipV="false" rot="0">
              <a:off x="15240" y="15240"/>
              <a:ext cx="6319520" cy="6319520"/>
            </a:xfrm>
            <a:custGeom>
              <a:avLst/>
              <a:gdLst/>
              <a:ahLst/>
              <a:cxnLst/>
              <a:rect r="r" b="b" t="t" l="l"/>
              <a:pathLst>
                <a:path h="6319520" w="6319520">
                  <a:moveTo>
                    <a:pt x="6319520" y="6319520"/>
                  </a:moveTo>
                  <a:lnTo>
                    <a:pt x="0" y="6319520"/>
                  </a:lnTo>
                  <a:lnTo>
                    <a:pt x="0" y="5365750"/>
                  </a:lnTo>
                  <a:lnTo>
                    <a:pt x="6319520" y="5365750"/>
                  </a:lnTo>
                  <a:lnTo>
                    <a:pt x="6319520" y="6319520"/>
                  </a:lnTo>
                  <a:close/>
                  <a:moveTo>
                    <a:pt x="6319520" y="0"/>
                  </a:moveTo>
                  <a:lnTo>
                    <a:pt x="0" y="0"/>
                  </a:lnTo>
                  <a:lnTo>
                    <a:pt x="0" y="635000"/>
                  </a:lnTo>
                  <a:lnTo>
                    <a:pt x="6319520" y="635000"/>
                  </a:lnTo>
                  <a:lnTo>
                    <a:pt x="6319520" y="0"/>
                  </a:lnTo>
                  <a:close/>
                </a:path>
              </a:pathLst>
            </a:custGeom>
            <a:solidFill>
              <a:srgbClr val="F1669C"/>
            </a:solidFill>
          </p:spPr>
        </p:sp>
        <p:sp>
          <p:nvSpPr>
            <p:cNvPr name="Freeform 5" id="5"/>
            <p:cNvSpPr/>
            <p:nvPr/>
          </p:nvSpPr>
          <p:spPr>
            <a:xfrm flipH="false" flipV="false" rot="0">
              <a:off x="2917190" y="5591810"/>
              <a:ext cx="530860" cy="532130"/>
            </a:xfrm>
            <a:custGeom>
              <a:avLst/>
              <a:gdLst/>
              <a:ahLst/>
              <a:cxnLst/>
              <a:rect r="r" b="b" t="t" l="l"/>
              <a:pathLst>
                <a:path h="532130" w="530860">
                  <a:moveTo>
                    <a:pt x="530860" y="266700"/>
                  </a:moveTo>
                  <a:cubicBezTo>
                    <a:pt x="530860" y="414020"/>
                    <a:pt x="411480" y="532130"/>
                    <a:pt x="265430" y="532130"/>
                  </a:cubicBezTo>
                  <a:cubicBezTo>
                    <a:pt x="118110" y="532130"/>
                    <a:pt x="0" y="412750"/>
                    <a:pt x="0" y="266700"/>
                  </a:cubicBezTo>
                  <a:cubicBezTo>
                    <a:pt x="0" y="119380"/>
                    <a:pt x="119380" y="1270"/>
                    <a:pt x="265430" y="1270"/>
                  </a:cubicBezTo>
                  <a:cubicBezTo>
                    <a:pt x="412750" y="0"/>
                    <a:pt x="530860" y="119380"/>
                    <a:pt x="530860" y="266700"/>
                  </a:cubicBezTo>
                  <a:close/>
                </a:path>
              </a:pathLst>
            </a:custGeom>
            <a:solidFill>
              <a:srgbClr val="FFFFFF"/>
            </a:solidFill>
          </p:spPr>
        </p:sp>
        <p:sp>
          <p:nvSpPr>
            <p:cNvPr name="Freeform 6" id="6"/>
            <p:cNvSpPr/>
            <p:nvPr/>
          </p:nvSpPr>
          <p:spPr>
            <a:xfrm flipH="false" flipV="false" rot="0">
              <a:off x="0" y="0"/>
              <a:ext cx="6350000" cy="6350000"/>
            </a:xfrm>
            <a:custGeom>
              <a:avLst/>
              <a:gdLst/>
              <a:ahLst/>
              <a:cxnLst/>
              <a:rect r="r" b="b" t="t" l="l"/>
              <a:pathLst>
                <a:path h="6350000" w="6350000">
                  <a:moveTo>
                    <a:pt x="3387090" y="5858510"/>
                  </a:moveTo>
                  <a:lnTo>
                    <a:pt x="3079750" y="6036310"/>
                  </a:lnTo>
                  <a:lnTo>
                    <a:pt x="3079750" y="5681980"/>
                  </a:lnTo>
                  <a:lnTo>
                    <a:pt x="3387090" y="5858510"/>
                  </a:lnTo>
                  <a:close/>
                  <a:moveTo>
                    <a:pt x="3920490" y="5970270"/>
                  </a:moveTo>
                  <a:lnTo>
                    <a:pt x="3971290" y="5970270"/>
                  </a:lnTo>
                  <a:lnTo>
                    <a:pt x="3971290" y="5746750"/>
                  </a:lnTo>
                  <a:lnTo>
                    <a:pt x="3920490" y="5746750"/>
                  </a:lnTo>
                  <a:lnTo>
                    <a:pt x="3920490" y="5829300"/>
                  </a:lnTo>
                  <a:lnTo>
                    <a:pt x="3778250" y="5746750"/>
                  </a:lnTo>
                  <a:lnTo>
                    <a:pt x="3778250" y="5970270"/>
                  </a:lnTo>
                  <a:lnTo>
                    <a:pt x="3920490" y="5887720"/>
                  </a:lnTo>
                  <a:lnTo>
                    <a:pt x="3920490" y="5970270"/>
                  </a:lnTo>
                  <a:close/>
                  <a:moveTo>
                    <a:pt x="2429510" y="5887720"/>
                  </a:moveTo>
                  <a:lnTo>
                    <a:pt x="2571750" y="5970270"/>
                  </a:lnTo>
                  <a:lnTo>
                    <a:pt x="2571750" y="5746750"/>
                  </a:lnTo>
                  <a:lnTo>
                    <a:pt x="2429510" y="5829300"/>
                  </a:lnTo>
                  <a:lnTo>
                    <a:pt x="2429510" y="5746750"/>
                  </a:lnTo>
                  <a:lnTo>
                    <a:pt x="2378710" y="5746750"/>
                  </a:lnTo>
                  <a:lnTo>
                    <a:pt x="2378710" y="5970270"/>
                  </a:lnTo>
                  <a:lnTo>
                    <a:pt x="2429510" y="5970270"/>
                  </a:lnTo>
                  <a:lnTo>
                    <a:pt x="2429510" y="5887720"/>
                  </a:lnTo>
                  <a:close/>
                  <a:moveTo>
                    <a:pt x="6350000" y="15240"/>
                  </a:moveTo>
                  <a:lnTo>
                    <a:pt x="6350000" y="650240"/>
                  </a:lnTo>
                  <a:lnTo>
                    <a:pt x="6350000" y="5380990"/>
                  </a:lnTo>
                  <a:lnTo>
                    <a:pt x="6350000" y="6334760"/>
                  </a:lnTo>
                  <a:cubicBezTo>
                    <a:pt x="6350000" y="6343650"/>
                    <a:pt x="6343650" y="6350000"/>
                    <a:pt x="6334760" y="6350000"/>
                  </a:cubicBezTo>
                  <a:lnTo>
                    <a:pt x="15240" y="6350000"/>
                  </a:lnTo>
                  <a:cubicBezTo>
                    <a:pt x="6350" y="6350000"/>
                    <a:pt x="0" y="6343650"/>
                    <a:pt x="0" y="6334760"/>
                  </a:cubicBezTo>
                  <a:lnTo>
                    <a:pt x="0" y="5380990"/>
                  </a:lnTo>
                  <a:lnTo>
                    <a:pt x="0" y="650240"/>
                  </a:lnTo>
                  <a:lnTo>
                    <a:pt x="0" y="15240"/>
                  </a:lnTo>
                  <a:cubicBezTo>
                    <a:pt x="0" y="6350"/>
                    <a:pt x="6350" y="0"/>
                    <a:pt x="15240" y="0"/>
                  </a:cubicBezTo>
                  <a:lnTo>
                    <a:pt x="6334760" y="0"/>
                  </a:lnTo>
                  <a:cubicBezTo>
                    <a:pt x="6343650" y="0"/>
                    <a:pt x="6350000" y="6350"/>
                    <a:pt x="6350000" y="15240"/>
                  </a:cubicBezTo>
                  <a:close/>
                  <a:moveTo>
                    <a:pt x="6319520" y="5396230"/>
                  </a:moveTo>
                  <a:lnTo>
                    <a:pt x="30480" y="5396230"/>
                  </a:lnTo>
                  <a:lnTo>
                    <a:pt x="30480" y="6319520"/>
                  </a:lnTo>
                  <a:lnTo>
                    <a:pt x="6320790" y="6319520"/>
                  </a:lnTo>
                  <a:lnTo>
                    <a:pt x="6320790" y="5396230"/>
                  </a:lnTo>
                  <a:close/>
                  <a:moveTo>
                    <a:pt x="6319520" y="665480"/>
                  </a:moveTo>
                  <a:lnTo>
                    <a:pt x="30480" y="665480"/>
                  </a:lnTo>
                  <a:lnTo>
                    <a:pt x="30480" y="5365750"/>
                  </a:lnTo>
                  <a:lnTo>
                    <a:pt x="6320790" y="5365750"/>
                  </a:lnTo>
                  <a:lnTo>
                    <a:pt x="6320790" y="665480"/>
                  </a:lnTo>
                  <a:close/>
                  <a:moveTo>
                    <a:pt x="6319520" y="30480"/>
                  </a:moveTo>
                  <a:lnTo>
                    <a:pt x="30480" y="30480"/>
                  </a:lnTo>
                  <a:lnTo>
                    <a:pt x="30480" y="635000"/>
                  </a:lnTo>
                  <a:lnTo>
                    <a:pt x="6320790" y="635000"/>
                  </a:lnTo>
                  <a:lnTo>
                    <a:pt x="6320790" y="30480"/>
                  </a:lnTo>
                  <a:close/>
                  <a:moveTo>
                    <a:pt x="5410200" y="480060"/>
                  </a:moveTo>
                  <a:lnTo>
                    <a:pt x="5651500" y="480060"/>
                  </a:lnTo>
                  <a:cubicBezTo>
                    <a:pt x="5660390" y="480060"/>
                    <a:pt x="5666740" y="473710"/>
                    <a:pt x="5666740" y="464820"/>
                  </a:cubicBezTo>
                  <a:cubicBezTo>
                    <a:pt x="5666740" y="455930"/>
                    <a:pt x="5660390" y="449580"/>
                    <a:pt x="5651500" y="449580"/>
                  </a:cubicBezTo>
                  <a:lnTo>
                    <a:pt x="5410200" y="449580"/>
                  </a:lnTo>
                  <a:cubicBezTo>
                    <a:pt x="5401310" y="449580"/>
                    <a:pt x="5394960" y="455930"/>
                    <a:pt x="5394960" y="464820"/>
                  </a:cubicBezTo>
                  <a:cubicBezTo>
                    <a:pt x="5394960" y="473710"/>
                    <a:pt x="5401310" y="480060"/>
                    <a:pt x="5410200" y="480060"/>
                  </a:cubicBezTo>
                  <a:close/>
                  <a:moveTo>
                    <a:pt x="5853430" y="476250"/>
                  </a:moveTo>
                  <a:cubicBezTo>
                    <a:pt x="5855970" y="478790"/>
                    <a:pt x="5859780" y="480060"/>
                    <a:pt x="5863590" y="480060"/>
                  </a:cubicBezTo>
                  <a:cubicBezTo>
                    <a:pt x="5867400" y="480060"/>
                    <a:pt x="5871210" y="478790"/>
                    <a:pt x="5873750" y="476250"/>
                  </a:cubicBezTo>
                  <a:lnTo>
                    <a:pt x="5995670" y="354330"/>
                  </a:lnTo>
                  <a:lnTo>
                    <a:pt x="6117590" y="476250"/>
                  </a:lnTo>
                  <a:cubicBezTo>
                    <a:pt x="6120130" y="478790"/>
                    <a:pt x="6123940" y="480060"/>
                    <a:pt x="6127750" y="480060"/>
                  </a:cubicBezTo>
                  <a:cubicBezTo>
                    <a:pt x="6131559" y="480060"/>
                    <a:pt x="6135370" y="478790"/>
                    <a:pt x="6137909" y="476250"/>
                  </a:cubicBezTo>
                  <a:cubicBezTo>
                    <a:pt x="6144259" y="469900"/>
                    <a:pt x="6144259" y="461010"/>
                    <a:pt x="6137909" y="454660"/>
                  </a:cubicBezTo>
                  <a:lnTo>
                    <a:pt x="6015989" y="332740"/>
                  </a:lnTo>
                  <a:lnTo>
                    <a:pt x="6137909" y="210820"/>
                  </a:lnTo>
                  <a:cubicBezTo>
                    <a:pt x="6144259" y="204470"/>
                    <a:pt x="6144259" y="195580"/>
                    <a:pt x="6137909" y="189230"/>
                  </a:cubicBezTo>
                  <a:cubicBezTo>
                    <a:pt x="6131559" y="182880"/>
                    <a:pt x="6122669" y="182880"/>
                    <a:pt x="6116319" y="189230"/>
                  </a:cubicBezTo>
                  <a:lnTo>
                    <a:pt x="5994399" y="311150"/>
                  </a:lnTo>
                  <a:lnTo>
                    <a:pt x="5872479" y="189230"/>
                  </a:lnTo>
                  <a:cubicBezTo>
                    <a:pt x="5866129" y="182880"/>
                    <a:pt x="5857239" y="182880"/>
                    <a:pt x="5850889" y="189230"/>
                  </a:cubicBezTo>
                  <a:cubicBezTo>
                    <a:pt x="5844539" y="195580"/>
                    <a:pt x="5844539" y="204470"/>
                    <a:pt x="5850889" y="210820"/>
                  </a:cubicBezTo>
                  <a:lnTo>
                    <a:pt x="5972809" y="332740"/>
                  </a:lnTo>
                  <a:lnTo>
                    <a:pt x="5850889" y="454660"/>
                  </a:lnTo>
                  <a:cubicBezTo>
                    <a:pt x="5847080" y="459740"/>
                    <a:pt x="5847080" y="469900"/>
                    <a:pt x="5853430" y="476250"/>
                  </a:cubicBezTo>
                  <a:close/>
                  <a:moveTo>
                    <a:pt x="2901950" y="5858510"/>
                  </a:moveTo>
                  <a:cubicBezTo>
                    <a:pt x="2901950" y="5703570"/>
                    <a:pt x="3027680" y="5577840"/>
                    <a:pt x="3182620" y="5577840"/>
                  </a:cubicBezTo>
                  <a:cubicBezTo>
                    <a:pt x="3337560" y="5577840"/>
                    <a:pt x="3463290" y="5703570"/>
                    <a:pt x="3463290" y="5858510"/>
                  </a:cubicBezTo>
                  <a:cubicBezTo>
                    <a:pt x="3463290" y="6013450"/>
                    <a:pt x="3337560" y="6139180"/>
                    <a:pt x="3182620" y="6139180"/>
                  </a:cubicBezTo>
                  <a:cubicBezTo>
                    <a:pt x="3027680" y="6139180"/>
                    <a:pt x="2901950" y="6013450"/>
                    <a:pt x="2901950" y="5858510"/>
                  </a:cubicBezTo>
                  <a:close/>
                  <a:moveTo>
                    <a:pt x="2932430" y="5858510"/>
                  </a:moveTo>
                  <a:cubicBezTo>
                    <a:pt x="2932430" y="5996940"/>
                    <a:pt x="3045460" y="6108700"/>
                    <a:pt x="3182620" y="6108700"/>
                  </a:cubicBezTo>
                  <a:cubicBezTo>
                    <a:pt x="3321050" y="6108700"/>
                    <a:pt x="3432810" y="5995670"/>
                    <a:pt x="3432810" y="5858510"/>
                  </a:cubicBezTo>
                  <a:cubicBezTo>
                    <a:pt x="3432810" y="5720080"/>
                    <a:pt x="3319780" y="5608320"/>
                    <a:pt x="3182620" y="5608320"/>
                  </a:cubicBezTo>
                  <a:cubicBezTo>
                    <a:pt x="3044190" y="5607050"/>
                    <a:pt x="2932430" y="5720080"/>
                    <a:pt x="2932430" y="5858510"/>
                  </a:cubicBezTo>
                  <a:close/>
                </a:path>
              </a:pathLst>
            </a:custGeom>
            <a:solidFill>
              <a:srgbClr val="000000"/>
            </a:solidFill>
          </p:spPr>
        </p:sp>
      </p:grpSp>
      <p:grpSp>
        <p:nvGrpSpPr>
          <p:cNvPr name="Group 7" id="7"/>
          <p:cNvGrpSpPr>
            <a:grpSpLocks noChangeAspect="true"/>
          </p:cNvGrpSpPr>
          <p:nvPr/>
        </p:nvGrpSpPr>
        <p:grpSpPr>
          <a:xfrm rot="0">
            <a:off x="1028700" y="2798026"/>
            <a:ext cx="4829669" cy="4829669"/>
            <a:chOff x="0" y="0"/>
            <a:chExt cx="6350000" cy="6350000"/>
          </a:xfrm>
        </p:grpSpPr>
        <p:sp>
          <p:nvSpPr>
            <p:cNvPr name="Freeform 8" id="8"/>
            <p:cNvSpPr/>
            <p:nvPr/>
          </p:nvSpPr>
          <p:spPr>
            <a:xfrm flipH="false" flipV="false" rot="0">
              <a:off x="15240" y="15240"/>
              <a:ext cx="6319520" cy="6319520"/>
            </a:xfrm>
            <a:custGeom>
              <a:avLst/>
              <a:gdLst/>
              <a:ahLst/>
              <a:cxnLst/>
              <a:rect r="r" b="b" t="t" l="l"/>
              <a:pathLst>
                <a:path h="6319520" w="6319520">
                  <a:moveTo>
                    <a:pt x="6319520" y="6319520"/>
                  </a:moveTo>
                  <a:lnTo>
                    <a:pt x="0" y="6319520"/>
                  </a:lnTo>
                  <a:lnTo>
                    <a:pt x="0" y="0"/>
                  </a:lnTo>
                  <a:lnTo>
                    <a:pt x="6319520" y="0"/>
                  </a:lnTo>
                  <a:lnTo>
                    <a:pt x="6319520" y="6319520"/>
                  </a:lnTo>
                  <a:close/>
                </a:path>
              </a:pathLst>
            </a:custGeom>
            <a:blipFill>
              <a:blip r:embed="rId3"/>
              <a:stretch>
                <a:fillRect l="0" t="-33333" r="0" b="0"/>
              </a:stretch>
            </a:blipFill>
          </p:spPr>
        </p:sp>
        <p:sp>
          <p:nvSpPr>
            <p:cNvPr name="Freeform 9" id="9"/>
            <p:cNvSpPr/>
            <p:nvPr/>
          </p:nvSpPr>
          <p:spPr>
            <a:xfrm flipH="false" flipV="false" rot="0">
              <a:off x="15240" y="15240"/>
              <a:ext cx="6319520" cy="6319520"/>
            </a:xfrm>
            <a:custGeom>
              <a:avLst/>
              <a:gdLst/>
              <a:ahLst/>
              <a:cxnLst/>
              <a:rect r="r" b="b" t="t" l="l"/>
              <a:pathLst>
                <a:path h="6319520" w="6319520">
                  <a:moveTo>
                    <a:pt x="6319520" y="6319520"/>
                  </a:moveTo>
                  <a:lnTo>
                    <a:pt x="0" y="6319520"/>
                  </a:lnTo>
                  <a:lnTo>
                    <a:pt x="0" y="5365750"/>
                  </a:lnTo>
                  <a:lnTo>
                    <a:pt x="6319520" y="5365750"/>
                  </a:lnTo>
                  <a:lnTo>
                    <a:pt x="6319520" y="6319520"/>
                  </a:lnTo>
                  <a:close/>
                  <a:moveTo>
                    <a:pt x="6319520" y="0"/>
                  </a:moveTo>
                  <a:lnTo>
                    <a:pt x="0" y="0"/>
                  </a:lnTo>
                  <a:lnTo>
                    <a:pt x="0" y="635000"/>
                  </a:lnTo>
                  <a:lnTo>
                    <a:pt x="6319520" y="635000"/>
                  </a:lnTo>
                  <a:lnTo>
                    <a:pt x="6319520" y="0"/>
                  </a:lnTo>
                  <a:close/>
                </a:path>
              </a:pathLst>
            </a:custGeom>
            <a:solidFill>
              <a:srgbClr val="6BD7F4"/>
            </a:solidFill>
          </p:spPr>
        </p:sp>
        <p:sp>
          <p:nvSpPr>
            <p:cNvPr name="Freeform 10" id="10"/>
            <p:cNvSpPr/>
            <p:nvPr/>
          </p:nvSpPr>
          <p:spPr>
            <a:xfrm flipH="false" flipV="false" rot="0">
              <a:off x="2917190" y="5591810"/>
              <a:ext cx="530860" cy="532130"/>
            </a:xfrm>
            <a:custGeom>
              <a:avLst/>
              <a:gdLst/>
              <a:ahLst/>
              <a:cxnLst/>
              <a:rect r="r" b="b" t="t" l="l"/>
              <a:pathLst>
                <a:path h="532130" w="530860">
                  <a:moveTo>
                    <a:pt x="530860" y="266700"/>
                  </a:moveTo>
                  <a:cubicBezTo>
                    <a:pt x="530860" y="414020"/>
                    <a:pt x="411480" y="532130"/>
                    <a:pt x="265430" y="532130"/>
                  </a:cubicBezTo>
                  <a:cubicBezTo>
                    <a:pt x="118110" y="532130"/>
                    <a:pt x="0" y="412750"/>
                    <a:pt x="0" y="266700"/>
                  </a:cubicBezTo>
                  <a:cubicBezTo>
                    <a:pt x="0" y="119380"/>
                    <a:pt x="119380" y="1270"/>
                    <a:pt x="265430" y="1270"/>
                  </a:cubicBezTo>
                  <a:cubicBezTo>
                    <a:pt x="412750" y="0"/>
                    <a:pt x="530860" y="119380"/>
                    <a:pt x="530860" y="266700"/>
                  </a:cubicBezTo>
                  <a:close/>
                </a:path>
              </a:pathLst>
            </a:custGeom>
            <a:solidFill>
              <a:srgbClr val="FFFFFF"/>
            </a:solidFill>
          </p:spPr>
        </p:sp>
        <p:sp>
          <p:nvSpPr>
            <p:cNvPr name="Freeform 11" id="11"/>
            <p:cNvSpPr/>
            <p:nvPr/>
          </p:nvSpPr>
          <p:spPr>
            <a:xfrm flipH="false" flipV="false" rot="0">
              <a:off x="0" y="0"/>
              <a:ext cx="6350000" cy="6350000"/>
            </a:xfrm>
            <a:custGeom>
              <a:avLst/>
              <a:gdLst/>
              <a:ahLst/>
              <a:cxnLst/>
              <a:rect r="r" b="b" t="t" l="l"/>
              <a:pathLst>
                <a:path h="6350000" w="6350000">
                  <a:moveTo>
                    <a:pt x="3387090" y="5858510"/>
                  </a:moveTo>
                  <a:lnTo>
                    <a:pt x="3079750" y="6036310"/>
                  </a:lnTo>
                  <a:lnTo>
                    <a:pt x="3079750" y="5681980"/>
                  </a:lnTo>
                  <a:lnTo>
                    <a:pt x="3387090" y="5858510"/>
                  </a:lnTo>
                  <a:close/>
                  <a:moveTo>
                    <a:pt x="3920490" y="5970270"/>
                  </a:moveTo>
                  <a:lnTo>
                    <a:pt x="3971290" y="5970270"/>
                  </a:lnTo>
                  <a:lnTo>
                    <a:pt x="3971290" y="5746750"/>
                  </a:lnTo>
                  <a:lnTo>
                    <a:pt x="3920490" y="5746750"/>
                  </a:lnTo>
                  <a:lnTo>
                    <a:pt x="3920490" y="5829300"/>
                  </a:lnTo>
                  <a:lnTo>
                    <a:pt x="3778250" y="5746750"/>
                  </a:lnTo>
                  <a:lnTo>
                    <a:pt x="3778250" y="5970270"/>
                  </a:lnTo>
                  <a:lnTo>
                    <a:pt x="3920490" y="5887720"/>
                  </a:lnTo>
                  <a:lnTo>
                    <a:pt x="3920490" y="5970270"/>
                  </a:lnTo>
                  <a:close/>
                  <a:moveTo>
                    <a:pt x="2429510" y="5887720"/>
                  </a:moveTo>
                  <a:lnTo>
                    <a:pt x="2571750" y="5970270"/>
                  </a:lnTo>
                  <a:lnTo>
                    <a:pt x="2571750" y="5746750"/>
                  </a:lnTo>
                  <a:lnTo>
                    <a:pt x="2429510" y="5829300"/>
                  </a:lnTo>
                  <a:lnTo>
                    <a:pt x="2429510" y="5746750"/>
                  </a:lnTo>
                  <a:lnTo>
                    <a:pt x="2378710" y="5746750"/>
                  </a:lnTo>
                  <a:lnTo>
                    <a:pt x="2378710" y="5970270"/>
                  </a:lnTo>
                  <a:lnTo>
                    <a:pt x="2429510" y="5970270"/>
                  </a:lnTo>
                  <a:lnTo>
                    <a:pt x="2429510" y="5887720"/>
                  </a:lnTo>
                  <a:close/>
                  <a:moveTo>
                    <a:pt x="6350000" y="15240"/>
                  </a:moveTo>
                  <a:lnTo>
                    <a:pt x="6350000" y="650240"/>
                  </a:lnTo>
                  <a:lnTo>
                    <a:pt x="6350000" y="5380990"/>
                  </a:lnTo>
                  <a:lnTo>
                    <a:pt x="6350000" y="6334760"/>
                  </a:lnTo>
                  <a:cubicBezTo>
                    <a:pt x="6350000" y="6343650"/>
                    <a:pt x="6343650" y="6350000"/>
                    <a:pt x="6334760" y="6350000"/>
                  </a:cubicBezTo>
                  <a:lnTo>
                    <a:pt x="15240" y="6350000"/>
                  </a:lnTo>
                  <a:cubicBezTo>
                    <a:pt x="6350" y="6350000"/>
                    <a:pt x="0" y="6343650"/>
                    <a:pt x="0" y="6334760"/>
                  </a:cubicBezTo>
                  <a:lnTo>
                    <a:pt x="0" y="5380990"/>
                  </a:lnTo>
                  <a:lnTo>
                    <a:pt x="0" y="650240"/>
                  </a:lnTo>
                  <a:lnTo>
                    <a:pt x="0" y="15240"/>
                  </a:lnTo>
                  <a:cubicBezTo>
                    <a:pt x="0" y="6350"/>
                    <a:pt x="6350" y="0"/>
                    <a:pt x="15240" y="0"/>
                  </a:cubicBezTo>
                  <a:lnTo>
                    <a:pt x="6334760" y="0"/>
                  </a:lnTo>
                  <a:cubicBezTo>
                    <a:pt x="6343650" y="0"/>
                    <a:pt x="6350000" y="6350"/>
                    <a:pt x="6350000" y="15240"/>
                  </a:cubicBezTo>
                  <a:close/>
                  <a:moveTo>
                    <a:pt x="6319520" y="5396230"/>
                  </a:moveTo>
                  <a:lnTo>
                    <a:pt x="30480" y="5396230"/>
                  </a:lnTo>
                  <a:lnTo>
                    <a:pt x="30480" y="6319520"/>
                  </a:lnTo>
                  <a:lnTo>
                    <a:pt x="6320790" y="6319520"/>
                  </a:lnTo>
                  <a:lnTo>
                    <a:pt x="6320790" y="5396230"/>
                  </a:lnTo>
                  <a:close/>
                  <a:moveTo>
                    <a:pt x="6319520" y="665480"/>
                  </a:moveTo>
                  <a:lnTo>
                    <a:pt x="30480" y="665480"/>
                  </a:lnTo>
                  <a:lnTo>
                    <a:pt x="30480" y="5365750"/>
                  </a:lnTo>
                  <a:lnTo>
                    <a:pt x="6320790" y="5365750"/>
                  </a:lnTo>
                  <a:lnTo>
                    <a:pt x="6320790" y="665480"/>
                  </a:lnTo>
                  <a:close/>
                  <a:moveTo>
                    <a:pt x="6319520" y="30480"/>
                  </a:moveTo>
                  <a:lnTo>
                    <a:pt x="30480" y="30480"/>
                  </a:lnTo>
                  <a:lnTo>
                    <a:pt x="30480" y="635000"/>
                  </a:lnTo>
                  <a:lnTo>
                    <a:pt x="6320790" y="635000"/>
                  </a:lnTo>
                  <a:lnTo>
                    <a:pt x="6320790" y="30480"/>
                  </a:lnTo>
                  <a:close/>
                  <a:moveTo>
                    <a:pt x="5410200" y="480060"/>
                  </a:moveTo>
                  <a:lnTo>
                    <a:pt x="5651500" y="480060"/>
                  </a:lnTo>
                  <a:cubicBezTo>
                    <a:pt x="5660390" y="480060"/>
                    <a:pt x="5666740" y="473710"/>
                    <a:pt x="5666740" y="464820"/>
                  </a:cubicBezTo>
                  <a:cubicBezTo>
                    <a:pt x="5666740" y="455930"/>
                    <a:pt x="5660390" y="449580"/>
                    <a:pt x="5651500" y="449580"/>
                  </a:cubicBezTo>
                  <a:lnTo>
                    <a:pt x="5410200" y="449580"/>
                  </a:lnTo>
                  <a:cubicBezTo>
                    <a:pt x="5401310" y="449580"/>
                    <a:pt x="5394960" y="455930"/>
                    <a:pt x="5394960" y="464820"/>
                  </a:cubicBezTo>
                  <a:cubicBezTo>
                    <a:pt x="5394960" y="473710"/>
                    <a:pt x="5401310" y="480060"/>
                    <a:pt x="5410200" y="480060"/>
                  </a:cubicBezTo>
                  <a:close/>
                  <a:moveTo>
                    <a:pt x="5853430" y="476250"/>
                  </a:moveTo>
                  <a:cubicBezTo>
                    <a:pt x="5855970" y="478790"/>
                    <a:pt x="5859780" y="480060"/>
                    <a:pt x="5863590" y="480060"/>
                  </a:cubicBezTo>
                  <a:cubicBezTo>
                    <a:pt x="5867400" y="480060"/>
                    <a:pt x="5871210" y="478790"/>
                    <a:pt x="5873750" y="476250"/>
                  </a:cubicBezTo>
                  <a:lnTo>
                    <a:pt x="5995670" y="354330"/>
                  </a:lnTo>
                  <a:lnTo>
                    <a:pt x="6117590" y="476250"/>
                  </a:lnTo>
                  <a:cubicBezTo>
                    <a:pt x="6120130" y="478790"/>
                    <a:pt x="6123940" y="480060"/>
                    <a:pt x="6127750" y="480060"/>
                  </a:cubicBezTo>
                  <a:cubicBezTo>
                    <a:pt x="6131559" y="480060"/>
                    <a:pt x="6135370" y="478790"/>
                    <a:pt x="6137909" y="476250"/>
                  </a:cubicBezTo>
                  <a:cubicBezTo>
                    <a:pt x="6144259" y="469900"/>
                    <a:pt x="6144259" y="461010"/>
                    <a:pt x="6137909" y="454660"/>
                  </a:cubicBezTo>
                  <a:lnTo>
                    <a:pt x="6015989" y="332740"/>
                  </a:lnTo>
                  <a:lnTo>
                    <a:pt x="6137909" y="210820"/>
                  </a:lnTo>
                  <a:cubicBezTo>
                    <a:pt x="6144259" y="204470"/>
                    <a:pt x="6144259" y="195580"/>
                    <a:pt x="6137909" y="189230"/>
                  </a:cubicBezTo>
                  <a:cubicBezTo>
                    <a:pt x="6131559" y="182880"/>
                    <a:pt x="6122669" y="182880"/>
                    <a:pt x="6116319" y="189230"/>
                  </a:cubicBezTo>
                  <a:lnTo>
                    <a:pt x="5994399" y="311150"/>
                  </a:lnTo>
                  <a:lnTo>
                    <a:pt x="5872479" y="189230"/>
                  </a:lnTo>
                  <a:cubicBezTo>
                    <a:pt x="5866129" y="182880"/>
                    <a:pt x="5857239" y="182880"/>
                    <a:pt x="5850889" y="189230"/>
                  </a:cubicBezTo>
                  <a:cubicBezTo>
                    <a:pt x="5844539" y="195580"/>
                    <a:pt x="5844539" y="204470"/>
                    <a:pt x="5850889" y="210820"/>
                  </a:cubicBezTo>
                  <a:lnTo>
                    <a:pt x="5972809" y="332740"/>
                  </a:lnTo>
                  <a:lnTo>
                    <a:pt x="5850889" y="454660"/>
                  </a:lnTo>
                  <a:cubicBezTo>
                    <a:pt x="5847080" y="459740"/>
                    <a:pt x="5847080" y="469900"/>
                    <a:pt x="5853430" y="476250"/>
                  </a:cubicBezTo>
                  <a:close/>
                  <a:moveTo>
                    <a:pt x="2901950" y="5858510"/>
                  </a:moveTo>
                  <a:cubicBezTo>
                    <a:pt x="2901950" y="5703570"/>
                    <a:pt x="3027680" y="5577840"/>
                    <a:pt x="3182620" y="5577840"/>
                  </a:cubicBezTo>
                  <a:cubicBezTo>
                    <a:pt x="3337560" y="5577840"/>
                    <a:pt x="3463290" y="5703570"/>
                    <a:pt x="3463290" y="5858510"/>
                  </a:cubicBezTo>
                  <a:cubicBezTo>
                    <a:pt x="3463290" y="6013450"/>
                    <a:pt x="3337560" y="6139180"/>
                    <a:pt x="3182620" y="6139180"/>
                  </a:cubicBezTo>
                  <a:cubicBezTo>
                    <a:pt x="3027680" y="6139180"/>
                    <a:pt x="2901950" y="6013450"/>
                    <a:pt x="2901950" y="5858510"/>
                  </a:cubicBezTo>
                  <a:close/>
                  <a:moveTo>
                    <a:pt x="2932430" y="5858510"/>
                  </a:moveTo>
                  <a:cubicBezTo>
                    <a:pt x="2932430" y="5996940"/>
                    <a:pt x="3045460" y="6108700"/>
                    <a:pt x="3182620" y="6108700"/>
                  </a:cubicBezTo>
                  <a:cubicBezTo>
                    <a:pt x="3321050" y="6108700"/>
                    <a:pt x="3432810" y="5995670"/>
                    <a:pt x="3432810" y="5858510"/>
                  </a:cubicBezTo>
                  <a:cubicBezTo>
                    <a:pt x="3432810" y="5720080"/>
                    <a:pt x="3319780" y="5608320"/>
                    <a:pt x="3182620" y="5608320"/>
                  </a:cubicBezTo>
                  <a:cubicBezTo>
                    <a:pt x="3044190" y="5607050"/>
                    <a:pt x="2932430" y="5720080"/>
                    <a:pt x="2932430" y="5858510"/>
                  </a:cubicBezTo>
                  <a:close/>
                </a:path>
              </a:pathLst>
            </a:custGeom>
            <a:solidFill>
              <a:srgbClr val="000000"/>
            </a:solidFill>
          </p:spPr>
        </p:sp>
      </p:grpSp>
      <p:grpSp>
        <p:nvGrpSpPr>
          <p:cNvPr name="Group 12" id="12"/>
          <p:cNvGrpSpPr>
            <a:grpSpLocks noChangeAspect="true"/>
          </p:cNvGrpSpPr>
          <p:nvPr/>
        </p:nvGrpSpPr>
        <p:grpSpPr>
          <a:xfrm rot="0">
            <a:off x="11950160" y="2798026"/>
            <a:ext cx="4829669" cy="4829669"/>
            <a:chOff x="0" y="0"/>
            <a:chExt cx="6350000" cy="6350000"/>
          </a:xfrm>
        </p:grpSpPr>
        <p:sp>
          <p:nvSpPr>
            <p:cNvPr name="Freeform 13" id="13"/>
            <p:cNvSpPr/>
            <p:nvPr/>
          </p:nvSpPr>
          <p:spPr>
            <a:xfrm flipH="false" flipV="false" rot="0">
              <a:off x="15240" y="15240"/>
              <a:ext cx="6319520" cy="6319520"/>
            </a:xfrm>
            <a:custGeom>
              <a:avLst/>
              <a:gdLst/>
              <a:ahLst/>
              <a:cxnLst/>
              <a:rect r="r" b="b" t="t" l="l"/>
              <a:pathLst>
                <a:path h="6319520" w="6319520">
                  <a:moveTo>
                    <a:pt x="6319520" y="6319520"/>
                  </a:moveTo>
                  <a:lnTo>
                    <a:pt x="0" y="6319520"/>
                  </a:lnTo>
                  <a:lnTo>
                    <a:pt x="0" y="0"/>
                  </a:lnTo>
                  <a:lnTo>
                    <a:pt x="6319520" y="0"/>
                  </a:lnTo>
                  <a:lnTo>
                    <a:pt x="6319520" y="6319520"/>
                  </a:lnTo>
                  <a:close/>
                </a:path>
              </a:pathLst>
            </a:custGeom>
            <a:blipFill>
              <a:blip r:embed="rId4"/>
              <a:stretch>
                <a:fillRect l="-32235" t="-15720" r="-22057" b="0"/>
              </a:stretch>
            </a:blipFill>
          </p:spPr>
        </p:sp>
        <p:sp>
          <p:nvSpPr>
            <p:cNvPr name="Freeform 14" id="14"/>
            <p:cNvSpPr/>
            <p:nvPr/>
          </p:nvSpPr>
          <p:spPr>
            <a:xfrm flipH="false" flipV="false" rot="0">
              <a:off x="15240" y="15240"/>
              <a:ext cx="6319520" cy="6319520"/>
            </a:xfrm>
            <a:custGeom>
              <a:avLst/>
              <a:gdLst/>
              <a:ahLst/>
              <a:cxnLst/>
              <a:rect r="r" b="b" t="t" l="l"/>
              <a:pathLst>
                <a:path h="6319520" w="6319520">
                  <a:moveTo>
                    <a:pt x="6319520" y="6319520"/>
                  </a:moveTo>
                  <a:lnTo>
                    <a:pt x="0" y="6319520"/>
                  </a:lnTo>
                  <a:lnTo>
                    <a:pt x="0" y="5365750"/>
                  </a:lnTo>
                  <a:lnTo>
                    <a:pt x="6319520" y="5365750"/>
                  </a:lnTo>
                  <a:lnTo>
                    <a:pt x="6319520" y="6319520"/>
                  </a:lnTo>
                  <a:close/>
                  <a:moveTo>
                    <a:pt x="6319520" y="0"/>
                  </a:moveTo>
                  <a:lnTo>
                    <a:pt x="0" y="0"/>
                  </a:lnTo>
                  <a:lnTo>
                    <a:pt x="0" y="635000"/>
                  </a:lnTo>
                  <a:lnTo>
                    <a:pt x="6319520" y="635000"/>
                  </a:lnTo>
                  <a:lnTo>
                    <a:pt x="6319520" y="0"/>
                  </a:lnTo>
                  <a:close/>
                </a:path>
              </a:pathLst>
            </a:custGeom>
            <a:solidFill>
              <a:srgbClr val="6BD7F4"/>
            </a:solidFill>
          </p:spPr>
        </p:sp>
        <p:sp>
          <p:nvSpPr>
            <p:cNvPr name="Freeform 15" id="15"/>
            <p:cNvSpPr/>
            <p:nvPr/>
          </p:nvSpPr>
          <p:spPr>
            <a:xfrm flipH="false" flipV="false" rot="0">
              <a:off x="2917190" y="5591810"/>
              <a:ext cx="530860" cy="532130"/>
            </a:xfrm>
            <a:custGeom>
              <a:avLst/>
              <a:gdLst/>
              <a:ahLst/>
              <a:cxnLst/>
              <a:rect r="r" b="b" t="t" l="l"/>
              <a:pathLst>
                <a:path h="532130" w="530860">
                  <a:moveTo>
                    <a:pt x="530860" y="266700"/>
                  </a:moveTo>
                  <a:cubicBezTo>
                    <a:pt x="530860" y="414020"/>
                    <a:pt x="411480" y="532130"/>
                    <a:pt x="265430" y="532130"/>
                  </a:cubicBezTo>
                  <a:cubicBezTo>
                    <a:pt x="118110" y="532130"/>
                    <a:pt x="0" y="412750"/>
                    <a:pt x="0" y="266700"/>
                  </a:cubicBezTo>
                  <a:cubicBezTo>
                    <a:pt x="0" y="119380"/>
                    <a:pt x="119380" y="1270"/>
                    <a:pt x="265430" y="1270"/>
                  </a:cubicBezTo>
                  <a:cubicBezTo>
                    <a:pt x="412750" y="0"/>
                    <a:pt x="530860" y="119380"/>
                    <a:pt x="530860" y="266700"/>
                  </a:cubicBezTo>
                  <a:close/>
                </a:path>
              </a:pathLst>
            </a:custGeom>
            <a:solidFill>
              <a:srgbClr val="FFFFFF"/>
            </a:solidFill>
          </p:spPr>
        </p:sp>
        <p:sp>
          <p:nvSpPr>
            <p:cNvPr name="Freeform 16" id="16"/>
            <p:cNvSpPr/>
            <p:nvPr/>
          </p:nvSpPr>
          <p:spPr>
            <a:xfrm flipH="false" flipV="false" rot="0">
              <a:off x="0" y="0"/>
              <a:ext cx="6350000" cy="6350000"/>
            </a:xfrm>
            <a:custGeom>
              <a:avLst/>
              <a:gdLst/>
              <a:ahLst/>
              <a:cxnLst/>
              <a:rect r="r" b="b" t="t" l="l"/>
              <a:pathLst>
                <a:path h="6350000" w="6350000">
                  <a:moveTo>
                    <a:pt x="3387090" y="5858510"/>
                  </a:moveTo>
                  <a:lnTo>
                    <a:pt x="3079750" y="6036310"/>
                  </a:lnTo>
                  <a:lnTo>
                    <a:pt x="3079750" y="5681980"/>
                  </a:lnTo>
                  <a:lnTo>
                    <a:pt x="3387090" y="5858510"/>
                  </a:lnTo>
                  <a:close/>
                  <a:moveTo>
                    <a:pt x="3920490" y="5970270"/>
                  </a:moveTo>
                  <a:lnTo>
                    <a:pt x="3971290" y="5970270"/>
                  </a:lnTo>
                  <a:lnTo>
                    <a:pt x="3971290" y="5746750"/>
                  </a:lnTo>
                  <a:lnTo>
                    <a:pt x="3920490" y="5746750"/>
                  </a:lnTo>
                  <a:lnTo>
                    <a:pt x="3920490" y="5829300"/>
                  </a:lnTo>
                  <a:lnTo>
                    <a:pt x="3778250" y="5746750"/>
                  </a:lnTo>
                  <a:lnTo>
                    <a:pt x="3778250" y="5970270"/>
                  </a:lnTo>
                  <a:lnTo>
                    <a:pt x="3920490" y="5887720"/>
                  </a:lnTo>
                  <a:lnTo>
                    <a:pt x="3920490" y="5970270"/>
                  </a:lnTo>
                  <a:close/>
                  <a:moveTo>
                    <a:pt x="2429510" y="5887720"/>
                  </a:moveTo>
                  <a:lnTo>
                    <a:pt x="2571750" y="5970270"/>
                  </a:lnTo>
                  <a:lnTo>
                    <a:pt x="2571750" y="5746750"/>
                  </a:lnTo>
                  <a:lnTo>
                    <a:pt x="2429510" y="5829300"/>
                  </a:lnTo>
                  <a:lnTo>
                    <a:pt x="2429510" y="5746750"/>
                  </a:lnTo>
                  <a:lnTo>
                    <a:pt x="2378710" y="5746750"/>
                  </a:lnTo>
                  <a:lnTo>
                    <a:pt x="2378710" y="5970270"/>
                  </a:lnTo>
                  <a:lnTo>
                    <a:pt x="2429510" y="5970270"/>
                  </a:lnTo>
                  <a:lnTo>
                    <a:pt x="2429510" y="5887720"/>
                  </a:lnTo>
                  <a:close/>
                  <a:moveTo>
                    <a:pt x="6350000" y="15240"/>
                  </a:moveTo>
                  <a:lnTo>
                    <a:pt x="6350000" y="650240"/>
                  </a:lnTo>
                  <a:lnTo>
                    <a:pt x="6350000" y="5380990"/>
                  </a:lnTo>
                  <a:lnTo>
                    <a:pt x="6350000" y="6334760"/>
                  </a:lnTo>
                  <a:cubicBezTo>
                    <a:pt x="6350000" y="6343650"/>
                    <a:pt x="6343650" y="6350000"/>
                    <a:pt x="6334760" y="6350000"/>
                  </a:cubicBezTo>
                  <a:lnTo>
                    <a:pt x="15240" y="6350000"/>
                  </a:lnTo>
                  <a:cubicBezTo>
                    <a:pt x="6350" y="6350000"/>
                    <a:pt x="0" y="6343650"/>
                    <a:pt x="0" y="6334760"/>
                  </a:cubicBezTo>
                  <a:lnTo>
                    <a:pt x="0" y="5380990"/>
                  </a:lnTo>
                  <a:lnTo>
                    <a:pt x="0" y="650240"/>
                  </a:lnTo>
                  <a:lnTo>
                    <a:pt x="0" y="15240"/>
                  </a:lnTo>
                  <a:cubicBezTo>
                    <a:pt x="0" y="6350"/>
                    <a:pt x="6350" y="0"/>
                    <a:pt x="15240" y="0"/>
                  </a:cubicBezTo>
                  <a:lnTo>
                    <a:pt x="6334760" y="0"/>
                  </a:lnTo>
                  <a:cubicBezTo>
                    <a:pt x="6343650" y="0"/>
                    <a:pt x="6350000" y="6350"/>
                    <a:pt x="6350000" y="15240"/>
                  </a:cubicBezTo>
                  <a:close/>
                  <a:moveTo>
                    <a:pt x="6319520" y="5396230"/>
                  </a:moveTo>
                  <a:lnTo>
                    <a:pt x="30480" y="5396230"/>
                  </a:lnTo>
                  <a:lnTo>
                    <a:pt x="30480" y="6319520"/>
                  </a:lnTo>
                  <a:lnTo>
                    <a:pt x="6320790" y="6319520"/>
                  </a:lnTo>
                  <a:lnTo>
                    <a:pt x="6320790" y="5396230"/>
                  </a:lnTo>
                  <a:close/>
                  <a:moveTo>
                    <a:pt x="6319520" y="665480"/>
                  </a:moveTo>
                  <a:lnTo>
                    <a:pt x="30480" y="665480"/>
                  </a:lnTo>
                  <a:lnTo>
                    <a:pt x="30480" y="5365750"/>
                  </a:lnTo>
                  <a:lnTo>
                    <a:pt x="6320790" y="5365750"/>
                  </a:lnTo>
                  <a:lnTo>
                    <a:pt x="6320790" y="665480"/>
                  </a:lnTo>
                  <a:close/>
                  <a:moveTo>
                    <a:pt x="6319520" y="30480"/>
                  </a:moveTo>
                  <a:lnTo>
                    <a:pt x="30480" y="30480"/>
                  </a:lnTo>
                  <a:lnTo>
                    <a:pt x="30480" y="635000"/>
                  </a:lnTo>
                  <a:lnTo>
                    <a:pt x="6320790" y="635000"/>
                  </a:lnTo>
                  <a:lnTo>
                    <a:pt x="6320790" y="30480"/>
                  </a:lnTo>
                  <a:close/>
                  <a:moveTo>
                    <a:pt x="5410200" y="480060"/>
                  </a:moveTo>
                  <a:lnTo>
                    <a:pt x="5651500" y="480060"/>
                  </a:lnTo>
                  <a:cubicBezTo>
                    <a:pt x="5660390" y="480060"/>
                    <a:pt x="5666740" y="473710"/>
                    <a:pt x="5666740" y="464820"/>
                  </a:cubicBezTo>
                  <a:cubicBezTo>
                    <a:pt x="5666740" y="455930"/>
                    <a:pt x="5660390" y="449580"/>
                    <a:pt x="5651500" y="449580"/>
                  </a:cubicBezTo>
                  <a:lnTo>
                    <a:pt x="5410200" y="449580"/>
                  </a:lnTo>
                  <a:cubicBezTo>
                    <a:pt x="5401310" y="449580"/>
                    <a:pt x="5394960" y="455930"/>
                    <a:pt x="5394960" y="464820"/>
                  </a:cubicBezTo>
                  <a:cubicBezTo>
                    <a:pt x="5394960" y="473710"/>
                    <a:pt x="5401310" y="480060"/>
                    <a:pt x="5410200" y="480060"/>
                  </a:cubicBezTo>
                  <a:close/>
                  <a:moveTo>
                    <a:pt x="5853430" y="476250"/>
                  </a:moveTo>
                  <a:cubicBezTo>
                    <a:pt x="5855970" y="478790"/>
                    <a:pt x="5859780" y="480060"/>
                    <a:pt x="5863590" y="480060"/>
                  </a:cubicBezTo>
                  <a:cubicBezTo>
                    <a:pt x="5867400" y="480060"/>
                    <a:pt x="5871210" y="478790"/>
                    <a:pt x="5873750" y="476250"/>
                  </a:cubicBezTo>
                  <a:lnTo>
                    <a:pt x="5995670" y="354330"/>
                  </a:lnTo>
                  <a:lnTo>
                    <a:pt x="6117590" y="476250"/>
                  </a:lnTo>
                  <a:cubicBezTo>
                    <a:pt x="6120130" y="478790"/>
                    <a:pt x="6123940" y="480060"/>
                    <a:pt x="6127750" y="480060"/>
                  </a:cubicBezTo>
                  <a:cubicBezTo>
                    <a:pt x="6131559" y="480060"/>
                    <a:pt x="6135370" y="478790"/>
                    <a:pt x="6137909" y="476250"/>
                  </a:cubicBezTo>
                  <a:cubicBezTo>
                    <a:pt x="6144259" y="469900"/>
                    <a:pt x="6144259" y="461010"/>
                    <a:pt x="6137909" y="454660"/>
                  </a:cubicBezTo>
                  <a:lnTo>
                    <a:pt x="6015989" y="332740"/>
                  </a:lnTo>
                  <a:lnTo>
                    <a:pt x="6137909" y="210820"/>
                  </a:lnTo>
                  <a:cubicBezTo>
                    <a:pt x="6144259" y="204470"/>
                    <a:pt x="6144259" y="195580"/>
                    <a:pt x="6137909" y="189230"/>
                  </a:cubicBezTo>
                  <a:cubicBezTo>
                    <a:pt x="6131559" y="182880"/>
                    <a:pt x="6122669" y="182880"/>
                    <a:pt x="6116319" y="189230"/>
                  </a:cubicBezTo>
                  <a:lnTo>
                    <a:pt x="5994399" y="311150"/>
                  </a:lnTo>
                  <a:lnTo>
                    <a:pt x="5872479" y="189230"/>
                  </a:lnTo>
                  <a:cubicBezTo>
                    <a:pt x="5866129" y="182880"/>
                    <a:pt x="5857239" y="182880"/>
                    <a:pt x="5850889" y="189230"/>
                  </a:cubicBezTo>
                  <a:cubicBezTo>
                    <a:pt x="5844539" y="195580"/>
                    <a:pt x="5844539" y="204470"/>
                    <a:pt x="5850889" y="210820"/>
                  </a:cubicBezTo>
                  <a:lnTo>
                    <a:pt x="5972809" y="332740"/>
                  </a:lnTo>
                  <a:lnTo>
                    <a:pt x="5850889" y="454660"/>
                  </a:lnTo>
                  <a:cubicBezTo>
                    <a:pt x="5847080" y="459740"/>
                    <a:pt x="5847080" y="469900"/>
                    <a:pt x="5853430" y="476250"/>
                  </a:cubicBezTo>
                  <a:close/>
                  <a:moveTo>
                    <a:pt x="2901950" y="5858510"/>
                  </a:moveTo>
                  <a:cubicBezTo>
                    <a:pt x="2901950" y="5703570"/>
                    <a:pt x="3027680" y="5577840"/>
                    <a:pt x="3182620" y="5577840"/>
                  </a:cubicBezTo>
                  <a:cubicBezTo>
                    <a:pt x="3337560" y="5577840"/>
                    <a:pt x="3463290" y="5703570"/>
                    <a:pt x="3463290" y="5858510"/>
                  </a:cubicBezTo>
                  <a:cubicBezTo>
                    <a:pt x="3463290" y="6013450"/>
                    <a:pt x="3337560" y="6139180"/>
                    <a:pt x="3182620" y="6139180"/>
                  </a:cubicBezTo>
                  <a:cubicBezTo>
                    <a:pt x="3027680" y="6139180"/>
                    <a:pt x="2901950" y="6013450"/>
                    <a:pt x="2901950" y="5858510"/>
                  </a:cubicBezTo>
                  <a:close/>
                  <a:moveTo>
                    <a:pt x="2932430" y="5858510"/>
                  </a:moveTo>
                  <a:cubicBezTo>
                    <a:pt x="2932430" y="5996940"/>
                    <a:pt x="3045460" y="6108700"/>
                    <a:pt x="3182620" y="6108700"/>
                  </a:cubicBezTo>
                  <a:cubicBezTo>
                    <a:pt x="3321050" y="6108700"/>
                    <a:pt x="3432810" y="5995670"/>
                    <a:pt x="3432810" y="5858510"/>
                  </a:cubicBezTo>
                  <a:cubicBezTo>
                    <a:pt x="3432810" y="5720080"/>
                    <a:pt x="3319780" y="5608320"/>
                    <a:pt x="3182620" y="5608320"/>
                  </a:cubicBezTo>
                  <a:cubicBezTo>
                    <a:pt x="3044190" y="5607050"/>
                    <a:pt x="2932430" y="5720080"/>
                    <a:pt x="2932430" y="5858510"/>
                  </a:cubicBezTo>
                  <a:close/>
                </a:path>
              </a:pathLst>
            </a:custGeom>
            <a:solidFill>
              <a:srgbClr val="000000"/>
            </a:solidFill>
          </p:spPr>
        </p:sp>
      </p:grpSp>
      <p:sp>
        <p:nvSpPr>
          <p:cNvPr name="Freeform 17" id="17"/>
          <p:cNvSpPr/>
          <p:nvPr/>
        </p:nvSpPr>
        <p:spPr>
          <a:xfrm flipH="false" flipV="false" rot="0">
            <a:off x="15332336" y="1656817"/>
            <a:ext cx="2268154" cy="2282419"/>
          </a:xfrm>
          <a:custGeom>
            <a:avLst/>
            <a:gdLst/>
            <a:ahLst/>
            <a:cxnLst/>
            <a:rect r="r" b="b" t="t" l="l"/>
            <a:pathLst>
              <a:path h="2282419" w="2268154">
                <a:moveTo>
                  <a:pt x="0" y="0"/>
                </a:moveTo>
                <a:lnTo>
                  <a:pt x="2268154" y="0"/>
                </a:lnTo>
                <a:lnTo>
                  <a:pt x="2268154" y="2282419"/>
                </a:lnTo>
                <a:lnTo>
                  <a:pt x="0" y="22824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5251391" y="1105932"/>
            <a:ext cx="7785218" cy="1282745"/>
          </a:xfrm>
          <a:prstGeom prst="rect">
            <a:avLst/>
          </a:prstGeom>
        </p:spPr>
        <p:txBody>
          <a:bodyPr anchor="t" rtlCol="false" tIns="0" lIns="0" bIns="0" rIns="0">
            <a:spAutoFit/>
          </a:bodyPr>
          <a:lstStyle/>
          <a:p>
            <a:pPr algn="ctr" marL="0" indent="0" lvl="0">
              <a:lnSpc>
                <a:spcPts val="9654"/>
              </a:lnSpc>
              <a:spcBef>
                <a:spcPct val="0"/>
              </a:spcBef>
            </a:pPr>
            <a:r>
              <a:rPr lang="en-US" sz="9654">
                <a:solidFill>
                  <a:srgbClr val="F1669C"/>
                </a:solidFill>
                <a:latin typeface="SVN-Androgyne"/>
              </a:rPr>
              <a:t>Team members</a:t>
            </a:r>
          </a:p>
        </p:txBody>
      </p:sp>
      <p:sp>
        <p:nvSpPr>
          <p:cNvPr name="TextBox 19" id="19"/>
          <p:cNvSpPr txBox="true"/>
          <p:nvPr/>
        </p:nvSpPr>
        <p:spPr>
          <a:xfrm rot="0">
            <a:off x="1442619" y="7983590"/>
            <a:ext cx="4001830" cy="1378453"/>
          </a:xfrm>
          <a:prstGeom prst="rect">
            <a:avLst/>
          </a:prstGeom>
        </p:spPr>
        <p:txBody>
          <a:bodyPr anchor="t" rtlCol="false" tIns="0" lIns="0" bIns="0" rIns="0">
            <a:spAutoFit/>
          </a:bodyPr>
          <a:lstStyle/>
          <a:p>
            <a:pPr algn="ctr" marL="0" indent="0" lvl="0">
              <a:lnSpc>
                <a:spcPts val="5370"/>
              </a:lnSpc>
              <a:spcBef>
                <a:spcPct val="0"/>
              </a:spcBef>
            </a:pPr>
            <a:r>
              <a:rPr lang="en-US" sz="5370">
                <a:solidFill>
                  <a:srgbClr val="000000"/>
                </a:solidFill>
                <a:latin typeface="Alata"/>
              </a:rPr>
              <a:t>Hồ Ngọc Tuyết Anh</a:t>
            </a:r>
          </a:p>
        </p:txBody>
      </p:sp>
      <p:sp>
        <p:nvSpPr>
          <p:cNvPr name="TextBox 20" id="20"/>
          <p:cNvSpPr txBox="true"/>
          <p:nvPr/>
        </p:nvSpPr>
        <p:spPr>
          <a:xfrm rot="0">
            <a:off x="6903350" y="7983590"/>
            <a:ext cx="4001830" cy="1378453"/>
          </a:xfrm>
          <a:prstGeom prst="rect">
            <a:avLst/>
          </a:prstGeom>
        </p:spPr>
        <p:txBody>
          <a:bodyPr anchor="t" rtlCol="false" tIns="0" lIns="0" bIns="0" rIns="0">
            <a:spAutoFit/>
          </a:bodyPr>
          <a:lstStyle/>
          <a:p>
            <a:pPr algn="ctr" marL="0" indent="0" lvl="0">
              <a:lnSpc>
                <a:spcPts val="5370"/>
              </a:lnSpc>
              <a:spcBef>
                <a:spcPct val="0"/>
              </a:spcBef>
            </a:pPr>
            <a:r>
              <a:rPr lang="en-US" sz="5370">
                <a:solidFill>
                  <a:srgbClr val="000000"/>
                </a:solidFill>
                <a:latin typeface="Alata"/>
              </a:rPr>
              <a:t>Văn Thị Hồng Diệu</a:t>
            </a:r>
          </a:p>
        </p:txBody>
      </p:sp>
      <p:sp>
        <p:nvSpPr>
          <p:cNvPr name="TextBox 21" id="21"/>
          <p:cNvSpPr txBox="true"/>
          <p:nvPr/>
        </p:nvSpPr>
        <p:spPr>
          <a:xfrm rot="0">
            <a:off x="12157120" y="7983590"/>
            <a:ext cx="4415750" cy="1378453"/>
          </a:xfrm>
          <a:prstGeom prst="rect">
            <a:avLst/>
          </a:prstGeom>
        </p:spPr>
        <p:txBody>
          <a:bodyPr anchor="t" rtlCol="false" tIns="0" lIns="0" bIns="0" rIns="0">
            <a:spAutoFit/>
          </a:bodyPr>
          <a:lstStyle/>
          <a:p>
            <a:pPr algn="ctr" marL="0" indent="0" lvl="0">
              <a:lnSpc>
                <a:spcPts val="5370"/>
              </a:lnSpc>
              <a:spcBef>
                <a:spcPct val="0"/>
              </a:spcBef>
            </a:pPr>
            <a:r>
              <a:rPr lang="en-US" sz="5370">
                <a:solidFill>
                  <a:srgbClr val="000000"/>
                </a:solidFill>
                <a:latin typeface="Alata"/>
              </a:rPr>
              <a:t>Nguyễn Hồng Anh Khoa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sp>
        <p:nvSpPr>
          <p:cNvPr name="Freeform 2" id="2"/>
          <p:cNvSpPr/>
          <p:nvPr/>
        </p:nvSpPr>
        <p:spPr>
          <a:xfrm flipH="false" flipV="false" rot="0">
            <a:off x="1367961" y="279339"/>
            <a:ext cx="15552078" cy="9728321"/>
          </a:xfrm>
          <a:custGeom>
            <a:avLst/>
            <a:gdLst/>
            <a:ahLst/>
            <a:cxnLst/>
            <a:rect r="r" b="b" t="t" l="l"/>
            <a:pathLst>
              <a:path h="9728321" w="15552078">
                <a:moveTo>
                  <a:pt x="0" y="0"/>
                </a:moveTo>
                <a:lnTo>
                  <a:pt x="15552078" y="0"/>
                </a:lnTo>
                <a:lnTo>
                  <a:pt x="15552078" y="9728322"/>
                </a:lnTo>
                <a:lnTo>
                  <a:pt x="0" y="9728322"/>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19B"/>
        </a:solidFill>
      </p:bgPr>
    </p:bg>
    <p:spTree>
      <p:nvGrpSpPr>
        <p:cNvPr id="1" name=""/>
        <p:cNvGrpSpPr/>
        <p:nvPr/>
      </p:nvGrpSpPr>
      <p:grpSpPr>
        <a:xfrm>
          <a:off x="0" y="0"/>
          <a:ext cx="0" cy="0"/>
          <a:chOff x="0" y="0"/>
          <a:chExt cx="0" cy="0"/>
        </a:xfrm>
      </p:grpSpPr>
      <p:grpSp>
        <p:nvGrpSpPr>
          <p:cNvPr name="Group 2" id="2"/>
          <p:cNvGrpSpPr/>
          <p:nvPr/>
        </p:nvGrpSpPr>
        <p:grpSpPr>
          <a:xfrm rot="0">
            <a:off x="-1491851" y="5143500"/>
            <a:ext cx="21530822" cy="6799791"/>
            <a:chOff x="0" y="0"/>
            <a:chExt cx="5670669" cy="1790891"/>
          </a:xfrm>
        </p:grpSpPr>
        <p:sp>
          <p:nvSpPr>
            <p:cNvPr name="Freeform 3" id="3"/>
            <p:cNvSpPr/>
            <p:nvPr/>
          </p:nvSpPr>
          <p:spPr>
            <a:xfrm flipH="false" flipV="false" rot="0">
              <a:off x="0" y="0"/>
              <a:ext cx="5670669" cy="1790891"/>
            </a:xfrm>
            <a:custGeom>
              <a:avLst/>
              <a:gdLst/>
              <a:ahLst/>
              <a:cxnLst/>
              <a:rect r="r" b="b" t="t" l="l"/>
              <a:pathLst>
                <a:path h="1790891" w="5670669">
                  <a:moveTo>
                    <a:pt x="18338" y="0"/>
                  </a:moveTo>
                  <a:lnTo>
                    <a:pt x="5652331" y="0"/>
                  </a:lnTo>
                  <a:cubicBezTo>
                    <a:pt x="5662459" y="0"/>
                    <a:pt x="5670669" y="8210"/>
                    <a:pt x="5670669" y="18338"/>
                  </a:cubicBezTo>
                  <a:lnTo>
                    <a:pt x="5670669" y="1772553"/>
                  </a:lnTo>
                  <a:cubicBezTo>
                    <a:pt x="5670669" y="1782681"/>
                    <a:pt x="5662459" y="1790891"/>
                    <a:pt x="5652331" y="1790891"/>
                  </a:cubicBezTo>
                  <a:lnTo>
                    <a:pt x="18338" y="1790891"/>
                  </a:lnTo>
                  <a:cubicBezTo>
                    <a:pt x="8210" y="1790891"/>
                    <a:pt x="0" y="1782681"/>
                    <a:pt x="0" y="1772553"/>
                  </a:cubicBezTo>
                  <a:lnTo>
                    <a:pt x="0" y="18338"/>
                  </a:lnTo>
                  <a:cubicBezTo>
                    <a:pt x="0" y="8210"/>
                    <a:pt x="8210" y="0"/>
                    <a:pt x="18338" y="0"/>
                  </a:cubicBezTo>
                  <a:close/>
                </a:path>
              </a:pathLst>
            </a:custGeom>
            <a:solidFill>
              <a:srgbClr val="FAC6D2"/>
            </a:solidFill>
            <a:ln w="47625" cap="rnd">
              <a:solidFill>
                <a:srgbClr val="000000"/>
              </a:solidFill>
              <a:prstDash val="solid"/>
              <a:round/>
            </a:ln>
          </p:spPr>
        </p:sp>
        <p:sp>
          <p:nvSpPr>
            <p:cNvPr name="TextBox 4" id="4"/>
            <p:cNvSpPr txBox="true"/>
            <p:nvPr/>
          </p:nvSpPr>
          <p:spPr>
            <a:xfrm>
              <a:off x="0" y="-57150"/>
              <a:ext cx="5670669" cy="1848041"/>
            </a:xfrm>
            <a:prstGeom prst="rect">
              <a:avLst/>
            </a:prstGeom>
          </p:spPr>
          <p:txBody>
            <a:bodyPr anchor="ctr" rtlCol="false" tIns="50800" lIns="50800" bIns="50800" rIns="50800"/>
            <a:lstStyle/>
            <a:p>
              <a:pPr algn="ctr">
                <a:lnSpc>
                  <a:spcPts val="3079"/>
                </a:lnSpc>
              </a:pPr>
            </a:p>
          </p:txBody>
        </p:sp>
      </p:grpSp>
      <p:sp>
        <p:nvSpPr>
          <p:cNvPr name="Freeform 5" id="5"/>
          <p:cNvSpPr/>
          <p:nvPr/>
        </p:nvSpPr>
        <p:spPr>
          <a:xfrm flipH="false" flipV="false" rot="0">
            <a:off x="544151" y="6012645"/>
            <a:ext cx="3967822" cy="3967822"/>
          </a:xfrm>
          <a:custGeom>
            <a:avLst/>
            <a:gdLst/>
            <a:ahLst/>
            <a:cxnLst/>
            <a:rect r="r" b="b" t="t" l="l"/>
            <a:pathLst>
              <a:path h="3967822" w="3967822">
                <a:moveTo>
                  <a:pt x="0" y="0"/>
                </a:moveTo>
                <a:lnTo>
                  <a:pt x="3967822" y="0"/>
                </a:lnTo>
                <a:lnTo>
                  <a:pt x="3967822" y="3967822"/>
                </a:lnTo>
                <a:lnTo>
                  <a:pt x="0" y="3967822"/>
                </a:lnTo>
                <a:lnTo>
                  <a:pt x="0" y="0"/>
                </a:lnTo>
                <a:close/>
              </a:path>
            </a:pathLst>
          </a:custGeom>
          <a:blipFill>
            <a:blip r:embed="rId2"/>
            <a:stretch>
              <a:fillRect l="0" t="0" r="0" b="0"/>
            </a:stretch>
          </a:blipFill>
        </p:spPr>
      </p:sp>
      <p:sp>
        <p:nvSpPr>
          <p:cNvPr name="Freeform 6" id="6"/>
          <p:cNvSpPr/>
          <p:nvPr/>
        </p:nvSpPr>
        <p:spPr>
          <a:xfrm flipH="false" flipV="false" rot="0">
            <a:off x="-405031" y="0"/>
            <a:ext cx="19279445" cy="5706112"/>
          </a:xfrm>
          <a:custGeom>
            <a:avLst/>
            <a:gdLst/>
            <a:ahLst/>
            <a:cxnLst/>
            <a:rect r="r" b="b" t="t" l="l"/>
            <a:pathLst>
              <a:path h="5706112" w="19279445">
                <a:moveTo>
                  <a:pt x="0" y="0"/>
                </a:moveTo>
                <a:lnTo>
                  <a:pt x="19279445" y="0"/>
                </a:lnTo>
                <a:lnTo>
                  <a:pt x="19279445" y="5706112"/>
                </a:lnTo>
                <a:lnTo>
                  <a:pt x="0" y="5706112"/>
                </a:lnTo>
                <a:lnTo>
                  <a:pt x="0" y="0"/>
                </a:lnTo>
                <a:close/>
              </a:path>
            </a:pathLst>
          </a:custGeom>
          <a:blipFill>
            <a:blip r:embed="rId3"/>
            <a:stretch>
              <a:fillRect l="0" t="-20319" r="0" b="-20319"/>
            </a:stretch>
          </a:blipFill>
        </p:spPr>
      </p:sp>
      <p:sp>
        <p:nvSpPr>
          <p:cNvPr name="TextBox 7" id="7"/>
          <p:cNvSpPr txBox="true"/>
          <p:nvPr/>
        </p:nvSpPr>
        <p:spPr>
          <a:xfrm rot="0">
            <a:off x="5465059" y="7190636"/>
            <a:ext cx="11663238" cy="2360295"/>
          </a:xfrm>
          <a:prstGeom prst="rect">
            <a:avLst/>
          </a:prstGeom>
        </p:spPr>
        <p:txBody>
          <a:bodyPr anchor="t" rtlCol="false" tIns="0" lIns="0" bIns="0" rIns="0">
            <a:spAutoFit/>
          </a:bodyPr>
          <a:lstStyle/>
          <a:p>
            <a:pPr algn="just">
              <a:lnSpc>
                <a:spcPts val="3779"/>
              </a:lnSpc>
              <a:spcBef>
                <a:spcPct val="0"/>
              </a:spcBef>
            </a:pPr>
            <a:r>
              <a:rPr lang="en-US" sz="2699">
                <a:solidFill>
                  <a:srgbClr val="000000"/>
                </a:solidFill>
                <a:latin typeface="Alata"/>
              </a:rPr>
              <a:t>Buni không dừng lại ở việc trở thành một trang web bán thú bông, mà còn mang đến một trải nghiệm tuyệt vời, mang lại hạnh phúc và niềm vui cho mỗi khách hàng. Chúng tôi không ngừng nỗ lực để xây dựng một cộng đồng đam mê và yêu thích thú bông, nơi mọi người có thể cảm thấy được sự kết nối và sẻ chia.</a:t>
            </a:r>
          </a:p>
        </p:txBody>
      </p:sp>
      <p:sp>
        <p:nvSpPr>
          <p:cNvPr name="TextBox 8" id="8"/>
          <p:cNvSpPr txBox="true"/>
          <p:nvPr/>
        </p:nvSpPr>
        <p:spPr>
          <a:xfrm rot="0">
            <a:off x="7887382" y="5898345"/>
            <a:ext cx="6818592" cy="1033383"/>
          </a:xfrm>
          <a:prstGeom prst="rect">
            <a:avLst/>
          </a:prstGeom>
        </p:spPr>
        <p:txBody>
          <a:bodyPr anchor="t" rtlCol="false" tIns="0" lIns="0" bIns="0" rIns="0">
            <a:spAutoFit/>
          </a:bodyPr>
          <a:lstStyle/>
          <a:p>
            <a:pPr algn="ctr">
              <a:lnSpc>
                <a:spcPts val="8484"/>
              </a:lnSpc>
            </a:pPr>
            <a:r>
              <a:rPr lang="en-US" sz="6060">
                <a:solidFill>
                  <a:srgbClr val="FFFAF5"/>
                </a:solidFill>
                <a:latin typeface="Baloo Thambi"/>
              </a:rPr>
              <a:t>GIỚI THIỆU VỀ BUNI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DAGDowZM36Y</dc:identifier>
  <dcterms:modified xsi:type="dcterms:W3CDTF">2011-08-01T06:04:30Z</dcterms:modified>
  <cp:revision>1</cp:revision>
  <dc:title>Yellow Retro Brainstorm Presentation</dc:title>
</cp:coreProperties>
</file>